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handoutMasterIdLst>
    <p:handoutMasterId r:id="rId19"/>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10080625" cy="7559675"/>
  <p:notesSz cx="7559675" cy="10691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4688"/>
  </p:normalViewPr>
  <p:slideViewPr>
    <p:cSldViewPr snapToGrid="0" snapToObjects="1">
      <p:cViewPr varScale="1">
        <p:scale>
          <a:sx n="82" d="100"/>
          <a:sy n="82" d="100"/>
        </p:scale>
        <p:origin x="1704"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notesMaster" Target="notesMasters/notesMaster1.xml"/><Relationship Id="rId19" Type="http://schemas.openxmlformats.org/officeDocument/2006/relationships/handoutMaster" Target="handoutMasters/handout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6" name="Header Placeholder 5">
            <a:extLst>
              <a:ext uri="{FF2B5EF4-FFF2-40B4-BE49-F238E27FC236}">
                <a16:creationId xmlns:a16="http://schemas.microsoft.com/office/drawing/2014/main" xmlns="" id="{BB231576-A2E8-4850-A19D-6806BDCCAE8F}"/>
              </a:ext>
            </a:extLst>
          </p:cNvPr>
          <p:cNvSpPr txBox="1">
            <a:spLocks noGrp="1"/>
          </p:cNvSpPr>
          <p:nvPr>
            <p:ph type="hdr" sz="quarter"/>
          </p:nvPr>
        </p:nvSpPr>
        <p:spPr>
          <a:xfrm>
            <a:off x="0" y="0"/>
            <a:ext cx="3280680" cy="534240"/>
          </a:xfrm>
          <a:prstGeom prst="rect">
            <a:avLst/>
          </a:prstGeom>
          <a:noFill/>
          <a:ln>
            <a:noFill/>
            <a:headEnd type="arrow"/>
            <a:tailEnd type="arrow"/>
          </a:ln>
        </p:spPr>
        <p:txBody>
          <a:bodyPr vert="horz" lIns="90000" tIns="45000" rIns="90000" bIns="45000" compatLnSpc="0">
            <a:noAutofit/>
          </a:bodyPr>
          <a:lstStyle/>
          <a:p>
            <a:pPr marL="0" marR="0" lvl="0" indent="0" rtl="0" hangingPunct="0">
              <a:lnSpc>
                <a:spcPct val="100000"/>
              </a:lnSpc>
              <a:spcBef>
                <a:spcPts val="0"/>
              </a:spcBef>
              <a:spcAft>
                <a:spcPts val="0"/>
              </a:spcAft>
              <a:buNone/>
              <a:tabLst/>
              <a:defRPr sz="1400"/>
            </a:pPr>
            <a:endParaRPr lang="fr-FR" sz="1400" b="0" i="0" u="none" strike="noStrike" kern="1200">
              <a:ln>
                <a:noFill/>
              </a:ln>
              <a:latin typeface="Arial" pitchFamily="18"/>
              <a:ea typeface="Microsoft YaHei" pitchFamily="2"/>
              <a:cs typeface="Mangal" pitchFamily="2"/>
            </a:endParaRPr>
          </a:p>
        </p:txBody>
      </p:sp>
      <p:sp>
        <p:nvSpPr>
          <p:cNvPr id="7" name="Date Placeholder 6">
            <a:extLst>
              <a:ext uri="{FF2B5EF4-FFF2-40B4-BE49-F238E27FC236}">
                <a16:creationId xmlns:a16="http://schemas.microsoft.com/office/drawing/2014/main" xmlns="" id="{717001DA-34F2-4926-9345-D64AB3C645C6}"/>
              </a:ext>
            </a:extLst>
          </p:cNvPr>
          <p:cNvSpPr txBox="1">
            <a:spLocks noGrp="1"/>
          </p:cNvSpPr>
          <p:nvPr>
            <p:ph type="dt" sz="quarter" idx="1"/>
          </p:nvPr>
        </p:nvSpPr>
        <p:spPr>
          <a:xfrm>
            <a:off x="4278960" y="0"/>
            <a:ext cx="3280680" cy="534240"/>
          </a:xfrm>
          <a:prstGeom prst="rect">
            <a:avLst/>
          </a:prstGeom>
          <a:noFill/>
          <a:ln>
            <a:noFill/>
            <a:headEnd type="arrow"/>
            <a:tailEnd type="arrow"/>
          </a:ln>
        </p:spPr>
        <p:txBody>
          <a:bodyPr vert="horz" lIns="90000" tIns="45000" rIns="90000" bIns="45000" compatLnSpc="0">
            <a:noAutofit/>
          </a:bodyPr>
          <a:lstStyle/>
          <a:p>
            <a:pPr marL="0" marR="0" lvl="0" indent="0" algn="r" rtl="0" hangingPunct="0">
              <a:lnSpc>
                <a:spcPct val="100000"/>
              </a:lnSpc>
              <a:spcBef>
                <a:spcPts val="0"/>
              </a:spcBef>
              <a:spcAft>
                <a:spcPts val="0"/>
              </a:spcAft>
              <a:buNone/>
              <a:tabLst/>
              <a:defRPr sz="1400"/>
            </a:pPr>
            <a:endParaRPr lang="fr-FR" sz="1400" b="0" i="0" u="none" strike="noStrike" kern="1200">
              <a:ln>
                <a:noFill/>
              </a:ln>
              <a:latin typeface="Arial" pitchFamily="18"/>
              <a:ea typeface="Microsoft YaHei" pitchFamily="2"/>
              <a:cs typeface="Mangal" pitchFamily="2"/>
            </a:endParaRPr>
          </a:p>
        </p:txBody>
      </p:sp>
      <p:sp>
        <p:nvSpPr>
          <p:cNvPr id="8" name="Footer Placeholder 7">
            <a:extLst>
              <a:ext uri="{FF2B5EF4-FFF2-40B4-BE49-F238E27FC236}">
                <a16:creationId xmlns:a16="http://schemas.microsoft.com/office/drawing/2014/main" xmlns="" id="{2536F7BA-3376-4CBA-8F9F-C77C1EAE74C6}"/>
              </a:ext>
            </a:extLst>
          </p:cNvPr>
          <p:cNvSpPr txBox="1">
            <a:spLocks noGrp="1"/>
          </p:cNvSpPr>
          <p:nvPr>
            <p:ph type="ftr" sz="quarter" idx="2"/>
          </p:nvPr>
        </p:nvSpPr>
        <p:spPr>
          <a:xfrm>
            <a:off x="0" y="10157400"/>
            <a:ext cx="3280680" cy="534240"/>
          </a:xfrm>
          <a:prstGeom prst="rect">
            <a:avLst/>
          </a:prstGeom>
          <a:noFill/>
          <a:ln>
            <a:noFill/>
            <a:headEnd type="arrow"/>
            <a:tailEnd type="arrow"/>
          </a:ln>
        </p:spPr>
        <p:txBody>
          <a:bodyPr vert="horz" lIns="90000" tIns="45000" rIns="90000" bIns="45000" anchor="b" compatLnSpc="0">
            <a:noAutofit/>
          </a:bodyPr>
          <a:lstStyle/>
          <a:p>
            <a:pPr marL="0" marR="0" lvl="0" indent="0" rtl="0" hangingPunct="0">
              <a:lnSpc>
                <a:spcPct val="100000"/>
              </a:lnSpc>
              <a:spcBef>
                <a:spcPts val="0"/>
              </a:spcBef>
              <a:spcAft>
                <a:spcPts val="0"/>
              </a:spcAft>
              <a:buNone/>
              <a:tabLst/>
              <a:defRPr sz="1400"/>
            </a:pPr>
            <a:endParaRPr lang="fr-FR" sz="1400" b="0" i="0" u="none" strike="noStrike" kern="1200">
              <a:ln>
                <a:noFill/>
              </a:ln>
              <a:latin typeface="Arial" pitchFamily="18"/>
              <a:ea typeface="Microsoft YaHei" pitchFamily="2"/>
              <a:cs typeface="Mangal" pitchFamily="2"/>
            </a:endParaRPr>
          </a:p>
        </p:txBody>
      </p:sp>
      <p:sp>
        <p:nvSpPr>
          <p:cNvPr id="9" name="Slide Number Placeholder 8">
            <a:extLst>
              <a:ext uri="{FF2B5EF4-FFF2-40B4-BE49-F238E27FC236}">
                <a16:creationId xmlns:a16="http://schemas.microsoft.com/office/drawing/2014/main" xmlns="" id="{53420B94-1ACE-4F32-9374-963CEE80C961}"/>
              </a:ext>
            </a:extLst>
          </p:cNvPr>
          <p:cNvSpPr txBox="1">
            <a:spLocks noGrp="1"/>
          </p:cNvSpPr>
          <p:nvPr>
            <p:ph type="sldNum" sz="quarter" idx="3"/>
          </p:nvPr>
        </p:nvSpPr>
        <p:spPr>
          <a:xfrm>
            <a:off x="4278960" y="10157400"/>
            <a:ext cx="3280680" cy="534240"/>
          </a:xfrm>
          <a:prstGeom prst="rect">
            <a:avLst/>
          </a:prstGeom>
          <a:noFill/>
          <a:ln>
            <a:noFill/>
            <a:headEnd type="arrow"/>
            <a:tailEnd type="arrow"/>
          </a:ln>
        </p:spPr>
        <p:txBody>
          <a:bodyPr vert="horz" lIns="90000" tIns="45000" rIns="90000" bIns="45000" anchor="b" compatLnSpc="0">
            <a:noAutofit/>
          </a:bodyPr>
          <a:lstStyle/>
          <a:p>
            <a:pPr marL="0" marR="0" lvl="0" indent="0" algn="r" rtl="0" hangingPunct="0">
              <a:lnSpc>
                <a:spcPct val="100000"/>
              </a:lnSpc>
              <a:spcBef>
                <a:spcPts val="0"/>
              </a:spcBef>
              <a:spcAft>
                <a:spcPts val="0"/>
              </a:spcAft>
              <a:buNone/>
              <a:tabLst/>
              <a:defRPr sz="1400"/>
            </a:pPr>
            <a:fld id="{87FF132A-16FB-4C09-945A-4A600544CB29}" type="slidenum">
              <a:t>‹#›</a:t>
            </a:fld>
            <a:endParaRPr lang="fr-FR" sz="1400" b="0" i="0" u="none" strike="noStrike" kern="1200">
              <a:ln>
                <a:noFill/>
              </a:ln>
              <a:latin typeface="Arial" pitchFamily="18"/>
              <a:ea typeface="Microsoft YaHei" pitchFamily="2"/>
              <a:cs typeface="Mangal" pitchFamily="2"/>
            </a:endParaRPr>
          </a:p>
        </p:txBody>
      </p:sp>
      <p:sp>
        <p:nvSpPr>
          <p:cNvPr id="2" name="Header Placeholder 1">
            <a:extLst>
              <a:ext uri="{FF2B5EF4-FFF2-40B4-BE49-F238E27FC236}">
                <a16:creationId xmlns:a16="http://schemas.microsoft.com/office/drawing/2014/main" xmlns="" id="{939D24D6-7AD8-4F99-81B6-AD1AF070615D}"/>
              </a:ext>
            </a:extLst>
          </p:cNvPr>
          <p:cNvSpPr>
            <a:spLocks noGrp="1"/>
          </p:cNvSpPr>
          <p:nvPr>
            <p:ph type="hdr" sz="quarter"/>
          </p:nvPr>
        </p:nvSpPr>
        <p:spPr>
          <a:xfrm>
            <a:off x="0" y="0"/>
            <a:ext cx="3276600" cy="53657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xmlns="" id="{EF3868E9-105E-4A32-B693-0AA7F2751FE4}"/>
              </a:ext>
            </a:extLst>
          </p:cNvPr>
          <p:cNvSpPr>
            <a:spLocks noGrp="1"/>
          </p:cNvSpPr>
          <p:nvPr>
            <p:ph type="dt" sz="quarter" idx="1"/>
          </p:nvPr>
        </p:nvSpPr>
        <p:spPr>
          <a:xfrm>
            <a:off x="4281488" y="0"/>
            <a:ext cx="3276600" cy="536575"/>
          </a:xfrm>
          <a:prstGeom prst="rect">
            <a:avLst/>
          </a:prstGeom>
        </p:spPr>
        <p:txBody>
          <a:bodyPr vert="horz" lIns="91440" tIns="45720" rIns="91440" bIns="45720" rtlCol="0"/>
          <a:lstStyle>
            <a:lvl1pPr algn="r">
              <a:defRPr sz="1200"/>
            </a:lvl1pPr>
          </a:lstStyle>
          <a:p>
            <a:fld id="{302EE045-AE89-4977-A950-84080A424935}" type="datetimeFigureOut">
              <a:rPr lang="en-US"/>
              <a:t>9/7/20</a:t>
            </a:fld>
            <a:endParaRPr lang="en-US"/>
          </a:p>
        </p:txBody>
      </p:sp>
      <p:sp>
        <p:nvSpPr>
          <p:cNvPr id="4" name="Footer Placeholder 3">
            <a:extLst>
              <a:ext uri="{FF2B5EF4-FFF2-40B4-BE49-F238E27FC236}">
                <a16:creationId xmlns:a16="http://schemas.microsoft.com/office/drawing/2014/main" xmlns="" id="{81D63DFE-6DF4-4F81-A9DA-EAE80A55D52F}"/>
              </a:ext>
            </a:extLst>
          </p:cNvPr>
          <p:cNvSpPr>
            <a:spLocks noGrp="1"/>
          </p:cNvSpPr>
          <p:nvPr>
            <p:ph type="ftr" sz="quarter" idx="2"/>
          </p:nvPr>
        </p:nvSpPr>
        <p:spPr>
          <a:xfrm>
            <a:off x="0" y="10155238"/>
            <a:ext cx="3276600" cy="53657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xmlns="" id="{171DCD2B-3284-4846-81FE-3AD3D1FE2B96}"/>
              </a:ext>
            </a:extLst>
          </p:cNvPr>
          <p:cNvSpPr>
            <a:spLocks noGrp="1"/>
          </p:cNvSpPr>
          <p:nvPr>
            <p:ph type="sldNum" sz="quarter" idx="3"/>
          </p:nvPr>
        </p:nvSpPr>
        <p:spPr>
          <a:xfrm>
            <a:off x="4281488" y="10155238"/>
            <a:ext cx="3276600" cy="536575"/>
          </a:xfrm>
          <a:prstGeom prst="rect">
            <a:avLst/>
          </a:prstGeom>
        </p:spPr>
        <p:txBody>
          <a:bodyPr vert="horz" lIns="91440" tIns="45720" rIns="91440" bIns="45720" rtlCol="0" anchor="b"/>
          <a:lstStyle>
            <a:lvl1pPr algn="r">
              <a:defRPr sz="1200"/>
            </a:lvl1pPr>
          </a:lstStyle>
          <a:p>
            <a:fld id="{1053DA45-4E16-4A3F-950E-F72E7390FB8A}" type="slidenum">
              <a:t>‹#›</a:t>
            </a:fld>
            <a:endParaRPr lang="en-US"/>
          </a:p>
        </p:txBody>
      </p:sp>
    </p:spTree>
    <p:extLst>
      <p:ext uri="{BB962C8B-B14F-4D97-AF65-F5344CB8AC3E}">
        <p14:creationId xmlns:p14="http://schemas.microsoft.com/office/powerpoint/2010/main" val="15652226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276600" cy="53657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281488" y="0"/>
            <a:ext cx="3276600" cy="536575"/>
          </a:xfrm>
          <a:prstGeom prst="rect">
            <a:avLst/>
          </a:prstGeom>
        </p:spPr>
        <p:txBody>
          <a:bodyPr vert="horz" lIns="91440" tIns="45720" rIns="91440" bIns="45720" rtlCol="0"/>
          <a:lstStyle>
            <a:lvl1pPr algn="r">
              <a:defRPr sz="1200"/>
            </a:lvl1pPr>
          </a:lstStyle>
          <a:p>
            <a:fld id="{AB42E85D-FDE8-4B12-9724-539DEE905854}" type="datetimeFigureOut">
              <a:rPr lang="en-US"/>
              <a:t>9/7/20</a:t>
            </a:fld>
            <a:endParaRPr lang="en-US"/>
          </a:p>
        </p:txBody>
      </p:sp>
      <p:sp>
        <p:nvSpPr>
          <p:cNvPr id="4" name="Slide Image Placeholder 3"/>
          <p:cNvSpPr>
            <a:spLocks noGrp="1" noRot="1" noChangeAspect="1"/>
          </p:cNvSpPr>
          <p:nvPr>
            <p:ph type="sldImg" idx="2"/>
          </p:nvPr>
        </p:nvSpPr>
        <p:spPr>
          <a:xfrm>
            <a:off x="1374775" y="1336675"/>
            <a:ext cx="4810125" cy="360838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55650" y="5145088"/>
            <a:ext cx="6048375" cy="42100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Image Placeholder 7">
            <a:extLst>
              <a:ext uri="{FF2B5EF4-FFF2-40B4-BE49-F238E27FC236}">
                <a16:creationId xmlns:a16="http://schemas.microsoft.com/office/drawing/2014/main" xmlns="" id="{B37CAD00-B22E-4C51-92B3-31F59BAAC240}"/>
              </a:ext>
            </a:extLst>
          </p:cNvPr>
          <p:cNvSpPr>
            <a:spLocks noGrp="1" noRot="1" noChangeAspect="1"/>
          </p:cNvSpPr>
          <p:nvPr>
            <p:ph type="sldImg" idx="2"/>
          </p:nvPr>
        </p:nvSpPr>
        <p:spPr>
          <a:xfrm>
            <a:off x="1107000" y="812520"/>
            <a:ext cx="5345280" cy="4008959"/>
          </a:xfrm>
          <a:prstGeom prst="rect">
            <a:avLst/>
          </a:prstGeom>
          <a:noFill/>
          <a:ln>
            <a:noFill/>
            <a:prstDash val="solid"/>
          </a:ln>
        </p:spPr>
      </p:sp>
      <p:sp>
        <p:nvSpPr>
          <p:cNvPr id="9" name="Notes Placeholder 8">
            <a:extLst>
              <a:ext uri="{FF2B5EF4-FFF2-40B4-BE49-F238E27FC236}">
                <a16:creationId xmlns:a16="http://schemas.microsoft.com/office/drawing/2014/main" xmlns="" id="{D14E7EC8-AB40-4EAE-8F04-1423D8134AA1}"/>
              </a:ext>
            </a:extLst>
          </p:cNvPr>
          <p:cNvSpPr txBox="1">
            <a:spLocks noGrp="1"/>
          </p:cNvSpPr>
          <p:nvPr>
            <p:ph type="body" sz="quarter" idx="3"/>
          </p:nvPr>
        </p:nvSpPr>
        <p:spPr>
          <a:xfrm>
            <a:off x="756000" y="5078520"/>
            <a:ext cx="6047640" cy="4811040"/>
          </a:xfrm>
          <a:prstGeom prst="rect">
            <a:avLst/>
          </a:prstGeom>
          <a:noFill/>
          <a:ln>
            <a:noFill/>
          </a:ln>
        </p:spPr>
        <p:txBody>
          <a:bodyPr lIns="0" tIns="0" rIns="0" bIns="0"/>
          <a:lstStyle/>
          <a:p>
            <a:endParaRPr lang="fr-FR"/>
          </a:p>
        </p:txBody>
      </p:sp>
      <p:sp>
        <p:nvSpPr>
          <p:cNvPr id="10" name="Header Placeholder 9">
            <a:extLst>
              <a:ext uri="{FF2B5EF4-FFF2-40B4-BE49-F238E27FC236}">
                <a16:creationId xmlns:a16="http://schemas.microsoft.com/office/drawing/2014/main" xmlns="" id="{125C8EBD-64F0-4C2B-9275-E1D991F06772}"/>
              </a:ext>
            </a:extLst>
          </p:cNvPr>
          <p:cNvSpPr txBox="1">
            <a:spLocks noGrp="1"/>
          </p:cNvSpPr>
          <p:nvPr>
            <p:ph type="hdr" sz="quarter"/>
          </p:nvPr>
        </p:nvSpPr>
        <p:spPr>
          <a:xfrm>
            <a:off x="0" y="0"/>
            <a:ext cx="3280680" cy="534240"/>
          </a:xfrm>
          <a:prstGeom prst="rect">
            <a:avLst/>
          </a:prstGeom>
          <a:noFill/>
          <a:ln>
            <a:noFill/>
          </a:ln>
        </p:spPr>
        <p:txBody>
          <a:bodyPr lIns="0" tIns="0" rIns="0" bIns="0">
            <a:noAutofit/>
          </a:bodyPr>
          <a:lstStyle>
            <a:lvl1pPr lvl="0" rtl="0" hangingPunct="0">
              <a:buNone/>
              <a:tabLst/>
              <a:defRPr lang="fr-FR" sz="1400" kern="1200">
                <a:latin typeface="Times New Roman" pitchFamily="18"/>
                <a:ea typeface="Arial Unicode MS" pitchFamily="2"/>
                <a:cs typeface="Tahoma" pitchFamily="2"/>
              </a:defRPr>
            </a:lvl1pPr>
          </a:lstStyle>
          <a:p>
            <a:pPr lvl="0"/>
            <a:endParaRPr lang="fr-FR"/>
          </a:p>
        </p:txBody>
      </p:sp>
      <p:sp>
        <p:nvSpPr>
          <p:cNvPr id="11" name="Date Placeholder 10">
            <a:extLst>
              <a:ext uri="{FF2B5EF4-FFF2-40B4-BE49-F238E27FC236}">
                <a16:creationId xmlns:a16="http://schemas.microsoft.com/office/drawing/2014/main" xmlns="" id="{39B1DCDE-A9AA-4B94-9EA6-3732DCFD37B2}"/>
              </a:ext>
            </a:extLst>
          </p:cNvPr>
          <p:cNvSpPr txBox="1">
            <a:spLocks noGrp="1"/>
          </p:cNvSpPr>
          <p:nvPr>
            <p:ph type="dt" idx="1"/>
          </p:nvPr>
        </p:nvSpPr>
        <p:spPr>
          <a:xfrm>
            <a:off x="4278960" y="0"/>
            <a:ext cx="3280680" cy="534240"/>
          </a:xfrm>
          <a:prstGeom prst="rect">
            <a:avLst/>
          </a:prstGeom>
          <a:noFill/>
          <a:ln>
            <a:noFill/>
          </a:ln>
        </p:spPr>
        <p:txBody>
          <a:bodyPr lIns="0" tIns="0" rIns="0" bIns="0">
            <a:noAutofit/>
          </a:bodyPr>
          <a:lstStyle>
            <a:lvl1pPr lvl="0" algn="r" rtl="0" hangingPunct="0">
              <a:buNone/>
              <a:tabLst/>
              <a:defRPr lang="fr-FR" sz="1400" kern="1200">
                <a:latin typeface="Times New Roman" pitchFamily="18"/>
                <a:ea typeface="Arial Unicode MS" pitchFamily="2"/>
                <a:cs typeface="Tahoma" pitchFamily="2"/>
              </a:defRPr>
            </a:lvl1pPr>
          </a:lstStyle>
          <a:p>
            <a:pPr lvl="0"/>
            <a:endParaRPr lang="fr-FR"/>
          </a:p>
        </p:txBody>
      </p:sp>
      <p:sp>
        <p:nvSpPr>
          <p:cNvPr id="12" name="Footer Placeholder 11">
            <a:extLst>
              <a:ext uri="{FF2B5EF4-FFF2-40B4-BE49-F238E27FC236}">
                <a16:creationId xmlns:a16="http://schemas.microsoft.com/office/drawing/2014/main" xmlns="" id="{4DBB40A5-6112-437A-B6B4-0A24FF9EE7E6}"/>
              </a:ext>
            </a:extLst>
          </p:cNvPr>
          <p:cNvSpPr txBox="1">
            <a:spLocks noGrp="1"/>
          </p:cNvSpPr>
          <p:nvPr>
            <p:ph type="ftr" sz="quarter" idx="4"/>
          </p:nvPr>
        </p:nvSpPr>
        <p:spPr>
          <a:xfrm>
            <a:off x="0" y="10157400"/>
            <a:ext cx="3280680" cy="534240"/>
          </a:xfrm>
          <a:prstGeom prst="rect">
            <a:avLst/>
          </a:prstGeom>
          <a:noFill/>
          <a:ln>
            <a:noFill/>
          </a:ln>
        </p:spPr>
        <p:txBody>
          <a:bodyPr lIns="0" tIns="0" rIns="0" bIns="0" anchor="b">
            <a:noAutofit/>
          </a:bodyPr>
          <a:lstStyle>
            <a:lvl1pPr lvl="0" rtl="0" hangingPunct="0">
              <a:buNone/>
              <a:tabLst/>
              <a:defRPr lang="fr-FR" sz="1400" kern="1200">
                <a:latin typeface="Times New Roman" pitchFamily="18"/>
                <a:ea typeface="Arial Unicode MS" pitchFamily="2"/>
                <a:cs typeface="Tahoma" pitchFamily="2"/>
              </a:defRPr>
            </a:lvl1pPr>
          </a:lstStyle>
          <a:p>
            <a:pPr lvl="0"/>
            <a:endParaRPr lang="fr-FR"/>
          </a:p>
        </p:txBody>
      </p:sp>
      <p:sp>
        <p:nvSpPr>
          <p:cNvPr id="13" name="Slide Number Placeholder 12">
            <a:extLst>
              <a:ext uri="{FF2B5EF4-FFF2-40B4-BE49-F238E27FC236}">
                <a16:creationId xmlns:a16="http://schemas.microsoft.com/office/drawing/2014/main" xmlns="" id="{67E75D27-062C-4B2F-BDD9-DE478EDC997C}"/>
              </a:ext>
            </a:extLst>
          </p:cNvPr>
          <p:cNvSpPr txBox="1">
            <a:spLocks noGrp="1"/>
          </p:cNvSpPr>
          <p:nvPr>
            <p:ph type="sldNum" sz="quarter" idx="5"/>
          </p:nvPr>
        </p:nvSpPr>
        <p:spPr>
          <a:xfrm>
            <a:off x="4278960" y="10157400"/>
            <a:ext cx="3280680" cy="534240"/>
          </a:xfrm>
          <a:prstGeom prst="rect">
            <a:avLst/>
          </a:prstGeom>
          <a:noFill/>
          <a:ln>
            <a:noFill/>
          </a:ln>
        </p:spPr>
        <p:txBody>
          <a:bodyPr lIns="0" tIns="0" rIns="0" bIns="0" anchor="b">
            <a:noAutofit/>
          </a:bodyPr>
          <a:lstStyle>
            <a:lvl1pPr lvl="0" algn="r" rtl="0" hangingPunct="0">
              <a:buNone/>
              <a:tabLst/>
              <a:defRPr lang="fr-FR" sz="1400" kern="1200">
                <a:latin typeface="Times New Roman" pitchFamily="18"/>
                <a:ea typeface="Arial Unicode MS" pitchFamily="2"/>
                <a:cs typeface="Tahoma" pitchFamily="2"/>
              </a:defRPr>
            </a:lvl1pPr>
          </a:lstStyle>
          <a:p>
            <a:pPr lvl="0"/>
            <a:fld id="{D5D7974C-092F-48A1-B2BF-412FC9A22CDE}" type="slidenum">
              <a:t>‹#›</a:t>
            </a:fld>
            <a:endParaRPr lang="fr-FR"/>
          </a:p>
        </p:txBody>
      </p:sp>
      <p:sp>
        <p:nvSpPr>
          <p:cNvPr id="6" name="Footer Placeholder 5"/>
          <p:cNvSpPr>
            <a:spLocks noGrp="1"/>
          </p:cNvSpPr>
          <p:nvPr>
            <p:ph type="ftr" sz="quarter" idx="4"/>
          </p:nvPr>
        </p:nvSpPr>
        <p:spPr>
          <a:xfrm>
            <a:off x="0" y="10155238"/>
            <a:ext cx="3276600" cy="53657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281488" y="10155238"/>
            <a:ext cx="3276600" cy="536575"/>
          </a:xfrm>
          <a:prstGeom prst="rect">
            <a:avLst/>
          </a:prstGeom>
        </p:spPr>
        <p:txBody>
          <a:bodyPr vert="horz" lIns="91440" tIns="45720" rIns="91440" bIns="45720" rtlCol="0" anchor="b"/>
          <a:lstStyle>
            <a:lvl1pPr algn="r">
              <a:defRPr sz="1200"/>
            </a:lvl1pPr>
          </a:lstStyle>
          <a:p>
            <a:fld id="{A5E6BB2D-1410-427D-AE54-DBF75A1D2040}" type="slidenum">
              <a:t>‹#›</a:t>
            </a:fld>
            <a:endParaRPr lang="en-US"/>
          </a:p>
        </p:txBody>
      </p:sp>
    </p:spTree>
    <p:extLst>
      <p:ext uri="{BB962C8B-B14F-4D97-AF65-F5344CB8AC3E}">
        <p14:creationId xmlns:p14="http://schemas.microsoft.com/office/powerpoint/2010/main" val="370890080"/>
      </p:ext>
    </p:extLst>
  </p:cSld>
  <p:clrMap bg1="lt1" tx1="dk1" bg2="lt2" tx2="dk2" accent1="accent1" accent2="accent2" accent3="accent3" accent4="accent4" accent5="accent5" accent6="accent6" hlink="hlink" folHlink="folHlink"/>
  <p:notesStyle>
    <a:lvl1pPr marL="216000" marR="0" indent="-216000" rtl="0" hangingPunct="0">
      <a:tabLst/>
      <a:defRPr lang="fr-FR" sz="2000" b="0" i="0" u="none" strike="noStrike" kern="1200">
        <a:ln>
          <a:noFill/>
        </a:ln>
        <a:latin typeface="Arial" pitchFamily="18"/>
        <a:ea typeface="Microsoft YaHei" pitchFamily="2"/>
        <a:cs typeface="Mangal" pitchFamily="2"/>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2">
            <a:extLst>
              <a:ext uri="{FF2B5EF4-FFF2-40B4-BE49-F238E27FC236}">
                <a16:creationId xmlns:a16="http://schemas.microsoft.com/office/drawing/2014/main" xmlns="" id="{33D0B61A-125B-4BDC-9450-FDD3C0183537}"/>
              </a:ext>
            </a:extLst>
          </p:cNvPr>
          <p:cNvSpPr txBox="1">
            <a:spLocks noGrp="1"/>
          </p:cNvSpPr>
          <p:nvPr/>
        </p:nvSpPr>
        <p:spPr>
          <a:xfrm>
            <a:off x="4281488" y="0"/>
            <a:ext cx="3276600" cy="536575"/>
          </a:xfrm>
          <a:prstGeom prst="rect">
            <a:avLst/>
          </a:prstGeom>
          <a:noFill/>
        </p:spPr>
        <p:txBody>
          <a:bodyPr vert="horz" lIns="91440" tIns="45720" rIns="91440" bIns="45720" rtlCol="0"/>
          <a:lstStyle/>
          <a:p>
            <a:pPr marL="0" marR="0" lvl="0" indent="0" algn="r" defTabSz="914400" rtl="0" eaLnBrk="1" fontAlgn="auto" latinLnBrk="0" hangingPunct="1">
              <a:lnSpc>
                <a:spcPct val="100000"/>
              </a:lnSpc>
              <a:spcBef>
                <a:spcPts val="0"/>
              </a:spcBef>
              <a:spcAft>
                <a:spcPts val="0"/>
              </a:spcAft>
              <a:buClrTx/>
              <a:buSzTx/>
              <a:buFontTx/>
              <a:buNone/>
              <a:tabLst/>
              <a:defRPr/>
            </a:pPr>
            <a:fld id="{AB42E85D-FDE8-4B12-9724-539DEE905854}" type="datetimeFigureOut">
              <a:rPr kumimoji="0" lang="en-US" sz="1200" b="0" i="0" u="none" strike="noStrike" kern="1200" cap="none" spc="0" normalizeH="0" baseline="0" noProof="0" smtClean="0">
                <a:ln>
                  <a:noFill/>
                </a:ln>
                <a:solidFill>
                  <a:schemeClr val="tx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9/7/20</a:t>
            </a:fld>
            <a:endParaRPr kumimoji="0" 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9" name="Slide Number Placeholder 12">
            <a:extLst>
              <a:ext uri="{FF2B5EF4-FFF2-40B4-BE49-F238E27FC236}">
                <a16:creationId xmlns:a16="http://schemas.microsoft.com/office/drawing/2014/main" xmlns="" id="{1895715A-2076-4227-83C1-201EEC22ADBE}"/>
              </a:ext>
            </a:extLst>
          </p:cNvPr>
          <p:cNvSpPr txBox="1">
            <a:spLocks noGrp="1"/>
          </p:cNvSpPr>
          <p:nvPr/>
        </p:nvSpPr>
        <p:spPr>
          <a:xfrm>
            <a:off x="4278960" y="10157400"/>
            <a:ext cx="3280680" cy="534240"/>
          </a:xfrm>
          <a:prstGeom prst="rect">
            <a:avLst/>
          </a:prstGeom>
          <a:noFill/>
          <a:ln/>
        </p:spPr>
        <p:txBody>
          <a:bodyPr lIns="0" tIns="0" rIns="0" bIns="0" anchor="b">
            <a:noAutofit/>
          </a:bodyPr>
          <a:lstStyle/>
          <a:p>
            <a:pPr marL="0" marR="0" lvl="0" indent="0" algn="r" defTabSz="914400" rtl="0" eaLnBrk="1" fontAlgn="auto" latinLnBrk="0" hangingPunct="0">
              <a:lnSpc>
                <a:spcPct val="100000"/>
              </a:lnSpc>
              <a:spcBef>
                <a:spcPts val="0"/>
              </a:spcBef>
              <a:spcAft>
                <a:spcPts val="0"/>
              </a:spcAft>
              <a:buClrTx/>
              <a:buSzTx/>
              <a:buFontTx/>
              <a:buNone/>
              <a:tabLst/>
              <a:defRPr/>
            </a:pPr>
            <a:fld id="{075BC246-92FA-407E-AAE9-1A830F0B02ED}" type="slidenum">
              <a:rPr kumimoji="0" lang="fr-FR" sz="1400" b="0" i="0" u="none" strike="noStrike" kern="1200" cap="none" spc="0" normalizeH="0" baseline="0" noProof="0" smtClean="0">
                <a:ln>
                  <a:noFill/>
                </a:ln>
                <a:solidFill>
                  <a:schemeClr val="tx1"/>
                </a:solidFill>
                <a:effectLst/>
                <a:uLnTx/>
                <a:uFillTx/>
                <a:latin typeface="Times New Roman" pitchFamily="18"/>
                <a:ea typeface="Arial Unicode MS" pitchFamily="2"/>
                <a:cs typeface="Tahoma" pitchFamily="2"/>
              </a:rPr>
              <a:pPr marL="0" marR="0" lvl="0" indent="0" algn="r" defTabSz="914400" rtl="0" eaLnBrk="1" fontAlgn="auto" latinLnBrk="0" hangingPunct="0">
                <a:lnSpc>
                  <a:spcPct val="100000"/>
                </a:lnSpc>
                <a:spcBef>
                  <a:spcPts val="0"/>
                </a:spcBef>
                <a:spcAft>
                  <a:spcPts val="0"/>
                </a:spcAft>
                <a:buClrTx/>
                <a:buSzTx/>
                <a:buFontTx/>
                <a:buNone/>
                <a:tabLst/>
                <a:defRPr/>
              </a:pPr>
              <a:t>1</a:t>
            </a:fld>
            <a:endParaRPr kumimoji="0" lang="fr-FR" sz="1400" b="0" i="0" u="none" strike="noStrike" kern="1200" cap="none" spc="0" normalizeH="0" baseline="0" noProof="0">
              <a:ln>
                <a:noFill/>
              </a:ln>
              <a:solidFill>
                <a:schemeClr val="tx1"/>
              </a:solidFill>
              <a:effectLst/>
              <a:uLnTx/>
              <a:uFillTx/>
              <a:latin typeface="Times New Roman" pitchFamily="18"/>
              <a:ea typeface="Arial Unicode MS" pitchFamily="2"/>
              <a:cs typeface="Tahoma" pitchFamily="2"/>
            </a:endParaRPr>
          </a:p>
        </p:txBody>
      </p:sp>
      <p:sp>
        <p:nvSpPr>
          <p:cNvPr id="11" name="Slide Number Placeholder 6">
            <a:extLst>
              <a:ext uri="{FF2B5EF4-FFF2-40B4-BE49-F238E27FC236}">
                <a16:creationId xmlns:a16="http://schemas.microsoft.com/office/drawing/2014/main" xmlns="" id="{A5C67D11-C19F-49EC-87D3-94E1B90F5E16}"/>
              </a:ext>
            </a:extLst>
          </p:cNvPr>
          <p:cNvSpPr txBox="1">
            <a:spLocks noGrp="1"/>
          </p:cNvSpPr>
          <p:nvPr/>
        </p:nvSpPr>
        <p:spPr>
          <a:xfrm>
            <a:off x="4278960" y="10157400"/>
            <a:ext cx="3280680" cy="534240"/>
          </a:xfrm>
          <a:prstGeom prst="rect">
            <a:avLst/>
          </a:prstGeom>
          <a:noFill/>
          <a:ln/>
        </p:spPr>
        <p:txBody>
          <a:bodyPr vert="horz" lIns="91440" tIns="45720" rIns="91440" bIns="45720" rtlCol="0" anchor="b">
            <a:noAutofit/>
          </a:bodyPr>
          <a:lstStyle/>
          <a:p>
            <a:pPr marL="0" marR="0" lvl="0" indent="0" algn="r" defTabSz="914400" rtl="0" eaLnBrk="1" fontAlgn="auto" latinLnBrk="0" hangingPunct="0">
              <a:lnSpc>
                <a:spcPct val="100000"/>
              </a:lnSpc>
              <a:spcBef>
                <a:spcPts val="0"/>
              </a:spcBef>
              <a:spcAft>
                <a:spcPts val="0"/>
              </a:spcAft>
              <a:buClrTx/>
              <a:buSzTx/>
              <a:buFontTx/>
              <a:buNone/>
              <a:tabLst/>
              <a:defRPr/>
            </a:pPr>
            <a:fld id="{2B988B8A-5AD6-45FA-9D13-B68DFFBE60C0}" type="slidenum">
              <a:rPr kumimoji="0" lang="en-US" sz="1400" b="0" i="0" u="none" strike="noStrike" kern="1200" cap="none" spc="0" normalizeH="0" baseline="0" noProof="0" smtClean="0">
                <a:ln>
                  <a:noFill/>
                </a:ln>
                <a:solidFill>
                  <a:schemeClr val="tx1"/>
                </a:solidFill>
                <a:effectLst/>
                <a:uLnTx/>
                <a:uFillTx/>
                <a:latin typeface="Times New Roman" pitchFamily="18"/>
                <a:ea typeface="Arial Unicode MS" pitchFamily="2"/>
                <a:cs typeface="Tahoma" pitchFamily="2"/>
              </a:rPr>
              <a:pPr marL="0" marR="0" lvl="0" indent="0" algn="r" defTabSz="914400" rtl="0" eaLnBrk="1" fontAlgn="auto" latinLnBrk="0" hangingPunct="0">
                <a:lnSpc>
                  <a:spcPct val="100000"/>
                </a:lnSpc>
                <a:spcBef>
                  <a:spcPts val="0"/>
                </a:spcBef>
                <a:spcAft>
                  <a:spcPts val="0"/>
                </a:spcAft>
                <a:buClrTx/>
                <a:buSzTx/>
                <a:buFontTx/>
                <a:buNone/>
                <a:tabLst/>
                <a:defRPr/>
              </a:pPr>
              <a:t>1</a:t>
            </a:fld>
            <a:endParaRPr kumimoji="0" lang="en-US" sz="1400" b="0" i="0" u="none" strike="noStrike" kern="1200" cap="none" spc="0" normalizeH="0" baseline="0" noProof="0">
              <a:ln>
                <a:noFill/>
              </a:ln>
              <a:solidFill>
                <a:schemeClr val="tx1"/>
              </a:solidFill>
              <a:effectLst/>
              <a:uLnTx/>
              <a:uFillTx/>
              <a:latin typeface="Times New Roman" pitchFamily="18"/>
              <a:ea typeface="Arial Unicode MS" pitchFamily="2"/>
              <a:cs typeface="Tahoma" pitchFamily="2"/>
            </a:endParaRPr>
          </a:p>
        </p:txBody>
      </p:sp>
      <p:sp>
        <p:nvSpPr>
          <p:cNvPr id="2" name="Slide Image Placeholder 1">
            <a:extLst>
              <a:ext uri="{FF2B5EF4-FFF2-40B4-BE49-F238E27FC236}">
                <a16:creationId xmlns:a16="http://schemas.microsoft.com/office/drawing/2014/main" xmlns="" id="{C9232DA2-F32A-4AFE-8B4F-761FACA19381}"/>
              </a:ext>
            </a:extLst>
          </p:cNvPr>
          <p:cNvSpPr>
            <a:spLocks noGrp="1" noRot="1" noChangeAspect="1" noResize="1"/>
          </p:cNvSpPr>
          <p:nvPr>
            <p:ph type="sldImg"/>
          </p:nvPr>
        </p:nvSpPr>
        <p:spPr>
          <a:xfrm>
            <a:off x="1106488" y="812800"/>
            <a:ext cx="5345112" cy="4008438"/>
          </a:xfrm>
          <a:solidFill>
            <a:schemeClr val="accent1"/>
          </a:solidFill>
          <a:ln w="25400">
            <a:solidFill>
              <a:schemeClr val="accent1">
                <a:shade val="50000"/>
              </a:schemeClr>
            </a:solidFill>
            <a:prstDash val="solid"/>
          </a:ln>
        </p:spPr>
      </p:sp>
      <p:sp>
        <p:nvSpPr>
          <p:cNvPr id="3" name="Notes Placeholder 2">
            <a:extLst>
              <a:ext uri="{FF2B5EF4-FFF2-40B4-BE49-F238E27FC236}">
                <a16:creationId xmlns:a16="http://schemas.microsoft.com/office/drawing/2014/main" xmlns="" id="{99A7C969-5F32-4E5D-9110-890D152C3690}"/>
              </a:ext>
            </a:extLst>
          </p:cNvPr>
          <p:cNvSpPr txBox="1">
            <a:spLocks noGrp="1"/>
          </p:cNvSpPr>
          <p:nvPr>
            <p:ph type="body" sz="quarter" idx="1"/>
          </p:nvPr>
        </p:nvSpPr>
        <p:spPr>
          <a:xfrm>
            <a:off x="756000" y="5078520"/>
            <a:ext cx="6047640" cy="4811040"/>
          </a:xfrm>
          <a:noFill/>
          <a:ln>
            <a:noFill/>
          </a:ln>
        </p:spPr>
        <p:txBody>
          <a:bodyPr lIns="0" tIns="0" rIns="0" bIns="0">
            <a:spAutoFit/>
          </a:bodyPr>
          <a:lstStyle/>
          <a:p>
            <a:endParaRPr lang="fr-F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2">
            <a:extLst>
              <a:ext uri="{FF2B5EF4-FFF2-40B4-BE49-F238E27FC236}">
                <a16:creationId xmlns:a16="http://schemas.microsoft.com/office/drawing/2014/main" xmlns="" id="{ABEEA142-BBC3-46AF-9446-5404DC4E2E50}"/>
              </a:ext>
            </a:extLst>
          </p:cNvPr>
          <p:cNvSpPr txBox="1">
            <a:spLocks noGrp="1"/>
          </p:cNvSpPr>
          <p:nvPr/>
        </p:nvSpPr>
        <p:spPr>
          <a:xfrm>
            <a:off x="4281488" y="0"/>
            <a:ext cx="3276600" cy="536575"/>
          </a:xfrm>
          <a:prstGeom prst="rect">
            <a:avLst/>
          </a:prstGeom>
          <a:noFill/>
        </p:spPr>
        <p:txBody>
          <a:bodyPr vert="horz" lIns="91440" tIns="45720" rIns="91440" bIns="45720" rtlCol="0"/>
          <a:lstStyle/>
          <a:p>
            <a:pPr marL="0" marR="0" lvl="0" indent="0" algn="r" defTabSz="914400" rtl="0" eaLnBrk="1" fontAlgn="auto" latinLnBrk="0" hangingPunct="1">
              <a:lnSpc>
                <a:spcPct val="100000"/>
              </a:lnSpc>
              <a:spcBef>
                <a:spcPts val="0"/>
              </a:spcBef>
              <a:spcAft>
                <a:spcPts val="0"/>
              </a:spcAft>
              <a:buClrTx/>
              <a:buSzTx/>
              <a:buFontTx/>
              <a:buNone/>
              <a:tabLst/>
              <a:defRPr/>
            </a:pPr>
            <a:fld id="{AB42E85D-FDE8-4B12-9724-539DEE905854}" type="datetimeFigureOut">
              <a:rPr kumimoji="0" lang="en-US" sz="1200" b="0" i="0" u="none" strike="noStrike" kern="1200" cap="none" spc="0" normalizeH="0" baseline="0" noProof="0" smtClean="0">
                <a:ln>
                  <a:noFill/>
                </a:ln>
                <a:solidFill>
                  <a:schemeClr val="tx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9/7/20</a:t>
            </a:fld>
            <a:endParaRPr kumimoji="0" 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9" name="Slide Number Placeholder 12">
            <a:extLst>
              <a:ext uri="{FF2B5EF4-FFF2-40B4-BE49-F238E27FC236}">
                <a16:creationId xmlns:a16="http://schemas.microsoft.com/office/drawing/2014/main" xmlns="" id="{C7F2C2A3-D5DC-4FFA-80FE-A3FE75DFD377}"/>
              </a:ext>
            </a:extLst>
          </p:cNvPr>
          <p:cNvSpPr txBox="1">
            <a:spLocks noGrp="1"/>
          </p:cNvSpPr>
          <p:nvPr/>
        </p:nvSpPr>
        <p:spPr>
          <a:xfrm>
            <a:off x="4278960" y="10157400"/>
            <a:ext cx="3280680" cy="534240"/>
          </a:xfrm>
          <a:prstGeom prst="rect">
            <a:avLst/>
          </a:prstGeom>
          <a:noFill/>
          <a:ln/>
        </p:spPr>
        <p:txBody>
          <a:bodyPr lIns="0" tIns="0" rIns="0" bIns="0" anchor="b">
            <a:noAutofit/>
          </a:bodyPr>
          <a:lstStyle/>
          <a:p>
            <a:pPr marL="0" marR="0" lvl="0" indent="0" algn="r" defTabSz="914400" rtl="0" eaLnBrk="1" fontAlgn="auto" latinLnBrk="0" hangingPunct="0">
              <a:lnSpc>
                <a:spcPct val="100000"/>
              </a:lnSpc>
              <a:spcBef>
                <a:spcPts val="0"/>
              </a:spcBef>
              <a:spcAft>
                <a:spcPts val="0"/>
              </a:spcAft>
              <a:buClrTx/>
              <a:buSzTx/>
              <a:buFontTx/>
              <a:buNone/>
              <a:tabLst/>
              <a:defRPr/>
            </a:pPr>
            <a:fld id="{83E6D97D-67C5-43B6-AA46-AC7C256DEEE4}" type="slidenum">
              <a:rPr kumimoji="0" lang="fr-FR" sz="1400" b="0" i="0" u="none" strike="noStrike" kern="1200" cap="none" spc="0" normalizeH="0" baseline="0" noProof="0" smtClean="0">
                <a:ln>
                  <a:noFill/>
                </a:ln>
                <a:solidFill>
                  <a:schemeClr val="tx1"/>
                </a:solidFill>
                <a:effectLst/>
                <a:uLnTx/>
                <a:uFillTx/>
                <a:latin typeface="Times New Roman" pitchFamily="18"/>
                <a:ea typeface="Arial Unicode MS" pitchFamily="2"/>
                <a:cs typeface="Tahoma" pitchFamily="2"/>
              </a:rPr>
              <a:pPr marL="0" marR="0" lvl="0" indent="0" algn="r" defTabSz="914400" rtl="0" eaLnBrk="1" fontAlgn="auto" latinLnBrk="0" hangingPunct="0">
                <a:lnSpc>
                  <a:spcPct val="100000"/>
                </a:lnSpc>
                <a:spcBef>
                  <a:spcPts val="0"/>
                </a:spcBef>
                <a:spcAft>
                  <a:spcPts val="0"/>
                </a:spcAft>
                <a:buClrTx/>
                <a:buSzTx/>
                <a:buFontTx/>
                <a:buNone/>
                <a:tabLst/>
                <a:defRPr/>
              </a:pPr>
              <a:t>10</a:t>
            </a:fld>
            <a:endParaRPr kumimoji="0" lang="fr-FR" sz="1400" b="0" i="0" u="none" strike="noStrike" kern="1200" cap="none" spc="0" normalizeH="0" baseline="0" noProof="0">
              <a:ln>
                <a:noFill/>
              </a:ln>
              <a:solidFill>
                <a:schemeClr val="tx1"/>
              </a:solidFill>
              <a:effectLst/>
              <a:uLnTx/>
              <a:uFillTx/>
              <a:latin typeface="Times New Roman" pitchFamily="18"/>
              <a:ea typeface="Arial Unicode MS" pitchFamily="2"/>
              <a:cs typeface="Tahoma" pitchFamily="2"/>
            </a:endParaRPr>
          </a:p>
        </p:txBody>
      </p:sp>
      <p:sp>
        <p:nvSpPr>
          <p:cNvPr id="11" name="Slide Number Placeholder 6">
            <a:extLst>
              <a:ext uri="{FF2B5EF4-FFF2-40B4-BE49-F238E27FC236}">
                <a16:creationId xmlns:a16="http://schemas.microsoft.com/office/drawing/2014/main" xmlns="" id="{B4C02EAD-E8E4-42E9-B013-2F106D2FBCCD}"/>
              </a:ext>
            </a:extLst>
          </p:cNvPr>
          <p:cNvSpPr txBox="1">
            <a:spLocks noGrp="1"/>
          </p:cNvSpPr>
          <p:nvPr/>
        </p:nvSpPr>
        <p:spPr>
          <a:xfrm>
            <a:off x="4278960" y="10157400"/>
            <a:ext cx="3280680" cy="534240"/>
          </a:xfrm>
          <a:prstGeom prst="rect">
            <a:avLst/>
          </a:prstGeom>
          <a:noFill/>
          <a:ln/>
        </p:spPr>
        <p:txBody>
          <a:bodyPr vert="horz" lIns="91440" tIns="45720" rIns="91440" bIns="45720" rtlCol="0" anchor="b">
            <a:noAutofit/>
          </a:bodyPr>
          <a:lstStyle/>
          <a:p>
            <a:pPr marL="0" marR="0" lvl="0" indent="0" algn="r" defTabSz="914400" rtl="0" eaLnBrk="1" fontAlgn="auto" latinLnBrk="0" hangingPunct="0">
              <a:lnSpc>
                <a:spcPct val="100000"/>
              </a:lnSpc>
              <a:spcBef>
                <a:spcPts val="0"/>
              </a:spcBef>
              <a:spcAft>
                <a:spcPts val="0"/>
              </a:spcAft>
              <a:buClrTx/>
              <a:buSzTx/>
              <a:buFontTx/>
              <a:buNone/>
              <a:tabLst/>
              <a:defRPr/>
            </a:pPr>
            <a:fld id="{4D3260C1-76D6-41A8-A610-4E8A711FA9A5}" type="slidenum">
              <a:rPr kumimoji="0" lang="en-US" sz="1400" b="0" i="0" u="none" strike="noStrike" kern="1200" cap="none" spc="0" normalizeH="0" baseline="0" noProof="0" smtClean="0">
                <a:ln>
                  <a:noFill/>
                </a:ln>
                <a:solidFill>
                  <a:schemeClr val="tx1"/>
                </a:solidFill>
                <a:effectLst/>
                <a:uLnTx/>
                <a:uFillTx/>
                <a:latin typeface="Times New Roman" pitchFamily="18"/>
                <a:ea typeface="Arial Unicode MS" pitchFamily="2"/>
                <a:cs typeface="Tahoma" pitchFamily="2"/>
              </a:rPr>
              <a:pPr marL="0" marR="0" lvl="0" indent="0" algn="r" defTabSz="914400" rtl="0" eaLnBrk="1" fontAlgn="auto" latinLnBrk="0" hangingPunct="0">
                <a:lnSpc>
                  <a:spcPct val="100000"/>
                </a:lnSpc>
                <a:spcBef>
                  <a:spcPts val="0"/>
                </a:spcBef>
                <a:spcAft>
                  <a:spcPts val="0"/>
                </a:spcAft>
                <a:buClrTx/>
                <a:buSzTx/>
                <a:buFontTx/>
                <a:buNone/>
                <a:tabLst/>
                <a:defRPr/>
              </a:pPr>
              <a:t>10</a:t>
            </a:fld>
            <a:endParaRPr kumimoji="0" lang="en-US" sz="1400" b="0" i="0" u="none" strike="noStrike" kern="1200" cap="none" spc="0" normalizeH="0" baseline="0" noProof="0">
              <a:ln>
                <a:noFill/>
              </a:ln>
              <a:solidFill>
                <a:schemeClr val="tx1"/>
              </a:solidFill>
              <a:effectLst/>
              <a:uLnTx/>
              <a:uFillTx/>
              <a:latin typeface="Times New Roman" pitchFamily="18"/>
              <a:ea typeface="Arial Unicode MS" pitchFamily="2"/>
              <a:cs typeface="Tahoma" pitchFamily="2"/>
            </a:endParaRPr>
          </a:p>
        </p:txBody>
      </p:sp>
      <p:sp>
        <p:nvSpPr>
          <p:cNvPr id="2" name="Slide Image Placeholder 1">
            <a:extLst>
              <a:ext uri="{FF2B5EF4-FFF2-40B4-BE49-F238E27FC236}">
                <a16:creationId xmlns:a16="http://schemas.microsoft.com/office/drawing/2014/main" xmlns="" id="{9A3189F7-B317-40B6-9A47-46780C3AD6C6}"/>
              </a:ext>
            </a:extLst>
          </p:cNvPr>
          <p:cNvSpPr>
            <a:spLocks noGrp="1" noRot="1" noChangeAspect="1" noResize="1"/>
          </p:cNvSpPr>
          <p:nvPr>
            <p:ph type="sldImg"/>
          </p:nvPr>
        </p:nvSpPr>
        <p:spPr>
          <a:xfrm>
            <a:off x="1106488" y="812800"/>
            <a:ext cx="5345112" cy="4008438"/>
          </a:xfrm>
          <a:solidFill>
            <a:schemeClr val="accent1"/>
          </a:solidFill>
          <a:ln w="25400">
            <a:solidFill>
              <a:schemeClr val="accent1">
                <a:shade val="50000"/>
              </a:schemeClr>
            </a:solidFill>
            <a:prstDash val="solid"/>
          </a:ln>
        </p:spPr>
      </p:sp>
      <p:sp>
        <p:nvSpPr>
          <p:cNvPr id="3" name="Notes Placeholder 2">
            <a:extLst>
              <a:ext uri="{FF2B5EF4-FFF2-40B4-BE49-F238E27FC236}">
                <a16:creationId xmlns:a16="http://schemas.microsoft.com/office/drawing/2014/main" xmlns="" id="{127D3812-0080-43DA-901B-FE2FE2290230}"/>
              </a:ext>
            </a:extLst>
          </p:cNvPr>
          <p:cNvSpPr txBox="1">
            <a:spLocks noGrp="1"/>
          </p:cNvSpPr>
          <p:nvPr>
            <p:ph type="body" sz="quarter" idx="1"/>
          </p:nvPr>
        </p:nvSpPr>
        <p:spPr>
          <a:xfrm>
            <a:off x="756000" y="5078520"/>
            <a:ext cx="6047640" cy="4811040"/>
          </a:xfrm>
          <a:noFill/>
          <a:ln>
            <a:noFill/>
          </a:ln>
        </p:spPr>
        <p:txBody>
          <a:bodyPr lIns="0" tIns="0" rIns="0" bIns="0"/>
          <a:lstStyle/>
          <a:p>
            <a:endParaRPr lang="fr-F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2">
            <a:extLst>
              <a:ext uri="{FF2B5EF4-FFF2-40B4-BE49-F238E27FC236}">
                <a16:creationId xmlns:a16="http://schemas.microsoft.com/office/drawing/2014/main" xmlns="" id="{99125C6B-7360-425E-A9B7-BDAFA9F742B4}"/>
              </a:ext>
            </a:extLst>
          </p:cNvPr>
          <p:cNvSpPr txBox="1">
            <a:spLocks noGrp="1"/>
          </p:cNvSpPr>
          <p:nvPr/>
        </p:nvSpPr>
        <p:spPr>
          <a:xfrm>
            <a:off x="4281488" y="0"/>
            <a:ext cx="3276600" cy="536575"/>
          </a:xfrm>
          <a:prstGeom prst="rect">
            <a:avLst/>
          </a:prstGeom>
          <a:noFill/>
        </p:spPr>
        <p:txBody>
          <a:bodyPr vert="horz" lIns="91440" tIns="45720" rIns="91440" bIns="45720" rtlCol="0"/>
          <a:lstStyle/>
          <a:p>
            <a:pPr marL="0" marR="0" lvl="0" indent="0" algn="r" defTabSz="914400" rtl="0" eaLnBrk="1" fontAlgn="auto" latinLnBrk="0" hangingPunct="1">
              <a:lnSpc>
                <a:spcPct val="100000"/>
              </a:lnSpc>
              <a:spcBef>
                <a:spcPts val="0"/>
              </a:spcBef>
              <a:spcAft>
                <a:spcPts val="0"/>
              </a:spcAft>
              <a:buClrTx/>
              <a:buSzTx/>
              <a:buFontTx/>
              <a:buNone/>
              <a:tabLst/>
              <a:defRPr/>
            </a:pPr>
            <a:fld id="{AB42E85D-FDE8-4B12-9724-539DEE905854}" type="datetimeFigureOut">
              <a:rPr kumimoji="0" lang="en-US" sz="1200" b="0" i="0" u="none" strike="noStrike" kern="1200" cap="none" spc="0" normalizeH="0" baseline="0" noProof="0" smtClean="0">
                <a:ln>
                  <a:noFill/>
                </a:ln>
                <a:solidFill>
                  <a:schemeClr val="tx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9/7/20</a:t>
            </a:fld>
            <a:endParaRPr kumimoji="0" 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9" name="Slide Number Placeholder 12">
            <a:extLst>
              <a:ext uri="{FF2B5EF4-FFF2-40B4-BE49-F238E27FC236}">
                <a16:creationId xmlns:a16="http://schemas.microsoft.com/office/drawing/2014/main" xmlns="" id="{210CBD3C-224E-4490-A1E8-893A3EADCEB6}"/>
              </a:ext>
            </a:extLst>
          </p:cNvPr>
          <p:cNvSpPr txBox="1">
            <a:spLocks noGrp="1"/>
          </p:cNvSpPr>
          <p:nvPr/>
        </p:nvSpPr>
        <p:spPr>
          <a:xfrm>
            <a:off x="4278960" y="10157400"/>
            <a:ext cx="3280680" cy="534240"/>
          </a:xfrm>
          <a:prstGeom prst="rect">
            <a:avLst/>
          </a:prstGeom>
          <a:noFill/>
          <a:ln/>
        </p:spPr>
        <p:txBody>
          <a:bodyPr lIns="0" tIns="0" rIns="0" bIns="0" anchor="b">
            <a:noAutofit/>
          </a:bodyPr>
          <a:lstStyle/>
          <a:p>
            <a:pPr marL="0" marR="0" lvl="0" indent="0" algn="r" defTabSz="914400" rtl="0" eaLnBrk="1" fontAlgn="auto" latinLnBrk="0" hangingPunct="0">
              <a:lnSpc>
                <a:spcPct val="100000"/>
              </a:lnSpc>
              <a:spcBef>
                <a:spcPts val="0"/>
              </a:spcBef>
              <a:spcAft>
                <a:spcPts val="0"/>
              </a:spcAft>
              <a:buClrTx/>
              <a:buSzTx/>
              <a:buFontTx/>
              <a:buNone/>
              <a:tabLst/>
              <a:defRPr/>
            </a:pPr>
            <a:fld id="{6B6FFB1A-B154-449B-93FD-5A52667E0BBD}" type="slidenum">
              <a:rPr kumimoji="0" lang="fr-FR" sz="1400" b="0" i="0" u="none" strike="noStrike" kern="1200" cap="none" spc="0" normalizeH="0" baseline="0" noProof="0" smtClean="0">
                <a:ln>
                  <a:noFill/>
                </a:ln>
                <a:solidFill>
                  <a:schemeClr val="tx1"/>
                </a:solidFill>
                <a:effectLst/>
                <a:uLnTx/>
                <a:uFillTx/>
                <a:latin typeface="Times New Roman" pitchFamily="18"/>
                <a:ea typeface="Arial Unicode MS" pitchFamily="2"/>
                <a:cs typeface="Tahoma" pitchFamily="2"/>
              </a:rPr>
              <a:pPr marL="0" marR="0" lvl="0" indent="0" algn="r" defTabSz="914400" rtl="0" eaLnBrk="1" fontAlgn="auto" latinLnBrk="0" hangingPunct="0">
                <a:lnSpc>
                  <a:spcPct val="100000"/>
                </a:lnSpc>
                <a:spcBef>
                  <a:spcPts val="0"/>
                </a:spcBef>
                <a:spcAft>
                  <a:spcPts val="0"/>
                </a:spcAft>
                <a:buClrTx/>
                <a:buSzTx/>
                <a:buFontTx/>
                <a:buNone/>
                <a:tabLst/>
                <a:defRPr/>
              </a:pPr>
              <a:t>11</a:t>
            </a:fld>
            <a:endParaRPr kumimoji="0" lang="fr-FR" sz="1400" b="0" i="0" u="none" strike="noStrike" kern="1200" cap="none" spc="0" normalizeH="0" baseline="0" noProof="0">
              <a:ln>
                <a:noFill/>
              </a:ln>
              <a:solidFill>
                <a:schemeClr val="tx1"/>
              </a:solidFill>
              <a:effectLst/>
              <a:uLnTx/>
              <a:uFillTx/>
              <a:latin typeface="Times New Roman" pitchFamily="18"/>
              <a:ea typeface="Arial Unicode MS" pitchFamily="2"/>
              <a:cs typeface="Tahoma" pitchFamily="2"/>
            </a:endParaRPr>
          </a:p>
        </p:txBody>
      </p:sp>
      <p:sp>
        <p:nvSpPr>
          <p:cNvPr id="11" name="Slide Number Placeholder 6">
            <a:extLst>
              <a:ext uri="{FF2B5EF4-FFF2-40B4-BE49-F238E27FC236}">
                <a16:creationId xmlns:a16="http://schemas.microsoft.com/office/drawing/2014/main" xmlns="" id="{8B53E154-13A2-4A5D-AF04-5DF48877B6A0}"/>
              </a:ext>
            </a:extLst>
          </p:cNvPr>
          <p:cNvSpPr txBox="1">
            <a:spLocks noGrp="1"/>
          </p:cNvSpPr>
          <p:nvPr/>
        </p:nvSpPr>
        <p:spPr>
          <a:xfrm>
            <a:off x="4278960" y="10157400"/>
            <a:ext cx="3280680" cy="534240"/>
          </a:xfrm>
          <a:prstGeom prst="rect">
            <a:avLst/>
          </a:prstGeom>
          <a:noFill/>
          <a:ln/>
        </p:spPr>
        <p:txBody>
          <a:bodyPr vert="horz" lIns="91440" tIns="45720" rIns="91440" bIns="45720" rtlCol="0" anchor="b">
            <a:noAutofit/>
          </a:bodyPr>
          <a:lstStyle/>
          <a:p>
            <a:pPr marL="0" marR="0" lvl="0" indent="0" algn="r" defTabSz="914400" rtl="0" eaLnBrk="1" fontAlgn="auto" latinLnBrk="0" hangingPunct="0">
              <a:lnSpc>
                <a:spcPct val="100000"/>
              </a:lnSpc>
              <a:spcBef>
                <a:spcPts val="0"/>
              </a:spcBef>
              <a:spcAft>
                <a:spcPts val="0"/>
              </a:spcAft>
              <a:buClrTx/>
              <a:buSzTx/>
              <a:buFontTx/>
              <a:buNone/>
              <a:tabLst/>
              <a:defRPr/>
            </a:pPr>
            <a:fld id="{949B766F-35FC-4AB1-8B12-9DC7FD7782AC}" type="slidenum">
              <a:rPr kumimoji="0" lang="en-US" sz="1400" b="0" i="0" u="none" strike="noStrike" kern="1200" cap="none" spc="0" normalizeH="0" baseline="0" noProof="0" smtClean="0">
                <a:ln>
                  <a:noFill/>
                </a:ln>
                <a:solidFill>
                  <a:schemeClr val="tx1"/>
                </a:solidFill>
                <a:effectLst/>
                <a:uLnTx/>
                <a:uFillTx/>
                <a:latin typeface="Times New Roman" pitchFamily="18"/>
                <a:ea typeface="Arial Unicode MS" pitchFamily="2"/>
                <a:cs typeface="Tahoma" pitchFamily="2"/>
              </a:rPr>
              <a:pPr marL="0" marR="0" lvl="0" indent="0" algn="r" defTabSz="914400" rtl="0" eaLnBrk="1" fontAlgn="auto" latinLnBrk="0" hangingPunct="0">
                <a:lnSpc>
                  <a:spcPct val="100000"/>
                </a:lnSpc>
                <a:spcBef>
                  <a:spcPts val="0"/>
                </a:spcBef>
                <a:spcAft>
                  <a:spcPts val="0"/>
                </a:spcAft>
                <a:buClrTx/>
                <a:buSzTx/>
                <a:buFontTx/>
                <a:buNone/>
                <a:tabLst/>
                <a:defRPr/>
              </a:pPr>
              <a:t>11</a:t>
            </a:fld>
            <a:endParaRPr kumimoji="0" lang="en-US" sz="1400" b="0" i="0" u="none" strike="noStrike" kern="1200" cap="none" spc="0" normalizeH="0" baseline="0" noProof="0">
              <a:ln>
                <a:noFill/>
              </a:ln>
              <a:solidFill>
                <a:schemeClr val="tx1"/>
              </a:solidFill>
              <a:effectLst/>
              <a:uLnTx/>
              <a:uFillTx/>
              <a:latin typeface="Times New Roman" pitchFamily="18"/>
              <a:ea typeface="Arial Unicode MS" pitchFamily="2"/>
              <a:cs typeface="Tahoma" pitchFamily="2"/>
            </a:endParaRPr>
          </a:p>
        </p:txBody>
      </p:sp>
      <p:sp>
        <p:nvSpPr>
          <p:cNvPr id="2" name="Slide Image Placeholder 1">
            <a:extLst>
              <a:ext uri="{FF2B5EF4-FFF2-40B4-BE49-F238E27FC236}">
                <a16:creationId xmlns:a16="http://schemas.microsoft.com/office/drawing/2014/main" xmlns="" id="{9124DA97-E2AA-4AD6-8FCC-131FC8CED4CE}"/>
              </a:ext>
            </a:extLst>
          </p:cNvPr>
          <p:cNvSpPr>
            <a:spLocks noGrp="1" noRot="1" noChangeAspect="1" noResize="1"/>
          </p:cNvSpPr>
          <p:nvPr>
            <p:ph type="sldImg"/>
          </p:nvPr>
        </p:nvSpPr>
        <p:spPr>
          <a:xfrm>
            <a:off x="1106488" y="812800"/>
            <a:ext cx="5345112" cy="4008438"/>
          </a:xfrm>
          <a:solidFill>
            <a:schemeClr val="accent1"/>
          </a:solidFill>
          <a:ln w="25400">
            <a:solidFill>
              <a:schemeClr val="accent1">
                <a:shade val="50000"/>
              </a:schemeClr>
            </a:solidFill>
            <a:prstDash val="solid"/>
          </a:ln>
        </p:spPr>
      </p:sp>
      <p:sp>
        <p:nvSpPr>
          <p:cNvPr id="3" name="Notes Placeholder 2">
            <a:extLst>
              <a:ext uri="{FF2B5EF4-FFF2-40B4-BE49-F238E27FC236}">
                <a16:creationId xmlns:a16="http://schemas.microsoft.com/office/drawing/2014/main" xmlns="" id="{07AE16DF-9EA6-4C11-B945-B068694DCC16}"/>
              </a:ext>
            </a:extLst>
          </p:cNvPr>
          <p:cNvSpPr txBox="1">
            <a:spLocks noGrp="1"/>
          </p:cNvSpPr>
          <p:nvPr>
            <p:ph type="body" sz="quarter" idx="1"/>
          </p:nvPr>
        </p:nvSpPr>
        <p:spPr>
          <a:xfrm>
            <a:off x="756000" y="5078520"/>
            <a:ext cx="6047640" cy="4811040"/>
          </a:xfrm>
          <a:noFill/>
          <a:ln>
            <a:noFill/>
          </a:ln>
        </p:spPr>
        <p:txBody>
          <a:bodyPr lIns="0" tIns="0" rIns="0" bIns="0"/>
          <a:lstStyle/>
          <a:p>
            <a:endParaRPr lang="fr-F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2">
            <a:extLst>
              <a:ext uri="{FF2B5EF4-FFF2-40B4-BE49-F238E27FC236}">
                <a16:creationId xmlns:a16="http://schemas.microsoft.com/office/drawing/2014/main" xmlns="" id="{E66E47B5-65AC-4EAE-A0AC-B7A5D7FEE9DD}"/>
              </a:ext>
            </a:extLst>
          </p:cNvPr>
          <p:cNvSpPr txBox="1">
            <a:spLocks noGrp="1"/>
          </p:cNvSpPr>
          <p:nvPr/>
        </p:nvSpPr>
        <p:spPr>
          <a:xfrm>
            <a:off x="4281488" y="0"/>
            <a:ext cx="3276600" cy="536575"/>
          </a:xfrm>
          <a:prstGeom prst="rect">
            <a:avLst/>
          </a:prstGeom>
          <a:noFill/>
        </p:spPr>
        <p:txBody>
          <a:bodyPr vert="horz" lIns="91440" tIns="45720" rIns="91440" bIns="45720" rtlCol="0"/>
          <a:lstStyle/>
          <a:p>
            <a:pPr marL="0" marR="0" lvl="0" indent="0" algn="r" defTabSz="914400" rtl="0" eaLnBrk="1" fontAlgn="auto" latinLnBrk="0" hangingPunct="1">
              <a:lnSpc>
                <a:spcPct val="100000"/>
              </a:lnSpc>
              <a:spcBef>
                <a:spcPts val="0"/>
              </a:spcBef>
              <a:spcAft>
                <a:spcPts val="0"/>
              </a:spcAft>
              <a:buClrTx/>
              <a:buSzTx/>
              <a:buFontTx/>
              <a:buNone/>
              <a:tabLst/>
              <a:defRPr/>
            </a:pPr>
            <a:fld id="{AB42E85D-FDE8-4B12-9724-539DEE905854}" type="datetimeFigureOut">
              <a:rPr kumimoji="0" lang="en-US" sz="1200" b="0" i="0" u="none" strike="noStrike" kern="1200" cap="none" spc="0" normalizeH="0" baseline="0" noProof="0" smtClean="0">
                <a:ln>
                  <a:noFill/>
                </a:ln>
                <a:solidFill>
                  <a:schemeClr val="tx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9/7/20</a:t>
            </a:fld>
            <a:endParaRPr kumimoji="0" 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9" name="Slide Number Placeholder 12">
            <a:extLst>
              <a:ext uri="{FF2B5EF4-FFF2-40B4-BE49-F238E27FC236}">
                <a16:creationId xmlns:a16="http://schemas.microsoft.com/office/drawing/2014/main" xmlns="" id="{62F7F025-D01D-4C70-927D-7E52186D5829}"/>
              </a:ext>
            </a:extLst>
          </p:cNvPr>
          <p:cNvSpPr txBox="1">
            <a:spLocks noGrp="1"/>
          </p:cNvSpPr>
          <p:nvPr/>
        </p:nvSpPr>
        <p:spPr>
          <a:xfrm>
            <a:off x="4278960" y="10157400"/>
            <a:ext cx="3280680" cy="534240"/>
          </a:xfrm>
          <a:prstGeom prst="rect">
            <a:avLst/>
          </a:prstGeom>
          <a:noFill/>
          <a:ln/>
        </p:spPr>
        <p:txBody>
          <a:bodyPr lIns="0" tIns="0" rIns="0" bIns="0" anchor="b">
            <a:noAutofit/>
          </a:bodyPr>
          <a:lstStyle/>
          <a:p>
            <a:pPr marL="0" marR="0" lvl="0" indent="0" algn="r" defTabSz="914400" rtl="0" eaLnBrk="1" fontAlgn="auto" latinLnBrk="0" hangingPunct="0">
              <a:lnSpc>
                <a:spcPct val="100000"/>
              </a:lnSpc>
              <a:spcBef>
                <a:spcPts val="0"/>
              </a:spcBef>
              <a:spcAft>
                <a:spcPts val="0"/>
              </a:spcAft>
              <a:buClrTx/>
              <a:buSzTx/>
              <a:buFontTx/>
              <a:buNone/>
              <a:tabLst/>
              <a:defRPr/>
            </a:pPr>
            <a:fld id="{5E5CCC68-6619-4BE1-ACF0-84C5098DB35B}" type="slidenum">
              <a:rPr kumimoji="0" lang="fr-FR" sz="1400" b="0" i="0" u="none" strike="noStrike" kern="1200" cap="none" spc="0" normalizeH="0" baseline="0" noProof="0" smtClean="0">
                <a:ln>
                  <a:noFill/>
                </a:ln>
                <a:solidFill>
                  <a:schemeClr val="tx1"/>
                </a:solidFill>
                <a:effectLst/>
                <a:uLnTx/>
                <a:uFillTx/>
                <a:latin typeface="Times New Roman" pitchFamily="18"/>
                <a:ea typeface="Arial Unicode MS" pitchFamily="2"/>
                <a:cs typeface="Tahoma" pitchFamily="2"/>
              </a:rPr>
              <a:pPr marL="0" marR="0" lvl="0" indent="0" algn="r" defTabSz="914400" rtl="0" eaLnBrk="1" fontAlgn="auto" latinLnBrk="0" hangingPunct="0">
                <a:lnSpc>
                  <a:spcPct val="100000"/>
                </a:lnSpc>
                <a:spcBef>
                  <a:spcPts val="0"/>
                </a:spcBef>
                <a:spcAft>
                  <a:spcPts val="0"/>
                </a:spcAft>
                <a:buClrTx/>
                <a:buSzTx/>
                <a:buFontTx/>
                <a:buNone/>
                <a:tabLst/>
                <a:defRPr/>
              </a:pPr>
              <a:t>12</a:t>
            </a:fld>
            <a:endParaRPr kumimoji="0" lang="fr-FR" sz="1400" b="0" i="0" u="none" strike="noStrike" kern="1200" cap="none" spc="0" normalizeH="0" baseline="0" noProof="0">
              <a:ln>
                <a:noFill/>
              </a:ln>
              <a:solidFill>
                <a:schemeClr val="tx1"/>
              </a:solidFill>
              <a:effectLst/>
              <a:uLnTx/>
              <a:uFillTx/>
              <a:latin typeface="Times New Roman" pitchFamily="18"/>
              <a:ea typeface="Arial Unicode MS" pitchFamily="2"/>
              <a:cs typeface="Tahoma" pitchFamily="2"/>
            </a:endParaRPr>
          </a:p>
        </p:txBody>
      </p:sp>
      <p:sp>
        <p:nvSpPr>
          <p:cNvPr id="11" name="Slide Number Placeholder 6">
            <a:extLst>
              <a:ext uri="{FF2B5EF4-FFF2-40B4-BE49-F238E27FC236}">
                <a16:creationId xmlns:a16="http://schemas.microsoft.com/office/drawing/2014/main" xmlns="" id="{E447DCBD-9CFF-4F21-BD49-88C7DAA2CEF9}"/>
              </a:ext>
            </a:extLst>
          </p:cNvPr>
          <p:cNvSpPr txBox="1">
            <a:spLocks noGrp="1"/>
          </p:cNvSpPr>
          <p:nvPr/>
        </p:nvSpPr>
        <p:spPr>
          <a:xfrm>
            <a:off x="4278960" y="10157400"/>
            <a:ext cx="3280680" cy="534240"/>
          </a:xfrm>
          <a:prstGeom prst="rect">
            <a:avLst/>
          </a:prstGeom>
          <a:noFill/>
          <a:ln/>
        </p:spPr>
        <p:txBody>
          <a:bodyPr vert="horz" lIns="91440" tIns="45720" rIns="91440" bIns="45720" rtlCol="0" anchor="b">
            <a:noAutofit/>
          </a:bodyPr>
          <a:lstStyle/>
          <a:p>
            <a:pPr marL="0" marR="0" lvl="0" indent="0" algn="r" defTabSz="914400" rtl="0" eaLnBrk="1" fontAlgn="auto" latinLnBrk="0" hangingPunct="0">
              <a:lnSpc>
                <a:spcPct val="100000"/>
              </a:lnSpc>
              <a:spcBef>
                <a:spcPts val="0"/>
              </a:spcBef>
              <a:spcAft>
                <a:spcPts val="0"/>
              </a:spcAft>
              <a:buClrTx/>
              <a:buSzTx/>
              <a:buFontTx/>
              <a:buNone/>
              <a:tabLst/>
              <a:defRPr/>
            </a:pPr>
            <a:fld id="{303034CC-F736-40A5-9BBA-FCE3978C4435}" type="slidenum">
              <a:rPr kumimoji="0" lang="en-US" sz="1400" b="0" i="0" u="none" strike="noStrike" kern="1200" cap="none" spc="0" normalizeH="0" baseline="0" noProof="0" smtClean="0">
                <a:ln>
                  <a:noFill/>
                </a:ln>
                <a:solidFill>
                  <a:schemeClr val="tx1"/>
                </a:solidFill>
                <a:effectLst/>
                <a:uLnTx/>
                <a:uFillTx/>
                <a:latin typeface="Times New Roman" pitchFamily="18"/>
                <a:ea typeface="Arial Unicode MS" pitchFamily="2"/>
                <a:cs typeface="Tahoma" pitchFamily="2"/>
              </a:rPr>
              <a:pPr marL="0" marR="0" lvl="0" indent="0" algn="r" defTabSz="914400" rtl="0" eaLnBrk="1" fontAlgn="auto" latinLnBrk="0" hangingPunct="0">
                <a:lnSpc>
                  <a:spcPct val="100000"/>
                </a:lnSpc>
                <a:spcBef>
                  <a:spcPts val="0"/>
                </a:spcBef>
                <a:spcAft>
                  <a:spcPts val="0"/>
                </a:spcAft>
                <a:buClrTx/>
                <a:buSzTx/>
                <a:buFontTx/>
                <a:buNone/>
                <a:tabLst/>
                <a:defRPr/>
              </a:pPr>
              <a:t>12</a:t>
            </a:fld>
            <a:endParaRPr kumimoji="0" lang="en-US" sz="1400" b="0" i="0" u="none" strike="noStrike" kern="1200" cap="none" spc="0" normalizeH="0" baseline="0" noProof="0">
              <a:ln>
                <a:noFill/>
              </a:ln>
              <a:solidFill>
                <a:schemeClr val="tx1"/>
              </a:solidFill>
              <a:effectLst/>
              <a:uLnTx/>
              <a:uFillTx/>
              <a:latin typeface="Times New Roman" pitchFamily="18"/>
              <a:ea typeface="Arial Unicode MS" pitchFamily="2"/>
              <a:cs typeface="Tahoma" pitchFamily="2"/>
            </a:endParaRPr>
          </a:p>
        </p:txBody>
      </p:sp>
      <p:sp>
        <p:nvSpPr>
          <p:cNvPr id="2" name="Slide Image Placeholder 1">
            <a:extLst>
              <a:ext uri="{FF2B5EF4-FFF2-40B4-BE49-F238E27FC236}">
                <a16:creationId xmlns:a16="http://schemas.microsoft.com/office/drawing/2014/main" xmlns="" id="{E6945B0E-47D1-4168-B0BC-5719A4BFFFA0}"/>
              </a:ext>
            </a:extLst>
          </p:cNvPr>
          <p:cNvSpPr>
            <a:spLocks noGrp="1" noRot="1" noChangeAspect="1" noResize="1"/>
          </p:cNvSpPr>
          <p:nvPr>
            <p:ph type="sldImg"/>
          </p:nvPr>
        </p:nvSpPr>
        <p:spPr>
          <a:xfrm>
            <a:off x="1106488" y="812800"/>
            <a:ext cx="5345112" cy="4008438"/>
          </a:xfrm>
          <a:solidFill>
            <a:schemeClr val="accent1"/>
          </a:solidFill>
          <a:ln w="25400">
            <a:solidFill>
              <a:schemeClr val="accent1">
                <a:shade val="50000"/>
              </a:schemeClr>
            </a:solidFill>
            <a:prstDash val="solid"/>
          </a:ln>
        </p:spPr>
      </p:sp>
      <p:sp>
        <p:nvSpPr>
          <p:cNvPr id="3" name="Notes Placeholder 2">
            <a:extLst>
              <a:ext uri="{FF2B5EF4-FFF2-40B4-BE49-F238E27FC236}">
                <a16:creationId xmlns:a16="http://schemas.microsoft.com/office/drawing/2014/main" xmlns="" id="{40138003-315E-4F40-86A0-C58BC51A3ABF}"/>
              </a:ext>
            </a:extLst>
          </p:cNvPr>
          <p:cNvSpPr txBox="1">
            <a:spLocks noGrp="1"/>
          </p:cNvSpPr>
          <p:nvPr>
            <p:ph type="body" sz="quarter" idx="1"/>
          </p:nvPr>
        </p:nvSpPr>
        <p:spPr>
          <a:xfrm>
            <a:off x="756000" y="5078520"/>
            <a:ext cx="6047640" cy="4811040"/>
          </a:xfrm>
          <a:noFill/>
          <a:ln>
            <a:noFill/>
          </a:ln>
        </p:spPr>
        <p:txBody>
          <a:bodyPr lIns="0" tIns="0" rIns="0" bIns="0"/>
          <a:lstStyle/>
          <a:p>
            <a:endParaRPr lang="fr-F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2">
            <a:extLst>
              <a:ext uri="{FF2B5EF4-FFF2-40B4-BE49-F238E27FC236}">
                <a16:creationId xmlns:a16="http://schemas.microsoft.com/office/drawing/2014/main" xmlns="" id="{E3CD851B-8364-4A4C-95D4-9551E667E930}"/>
              </a:ext>
            </a:extLst>
          </p:cNvPr>
          <p:cNvSpPr txBox="1">
            <a:spLocks noGrp="1"/>
          </p:cNvSpPr>
          <p:nvPr/>
        </p:nvSpPr>
        <p:spPr>
          <a:xfrm>
            <a:off x="4281488" y="0"/>
            <a:ext cx="3276600" cy="536575"/>
          </a:xfrm>
          <a:prstGeom prst="rect">
            <a:avLst/>
          </a:prstGeom>
          <a:noFill/>
        </p:spPr>
        <p:txBody>
          <a:bodyPr vert="horz" lIns="91440" tIns="45720" rIns="91440" bIns="45720" rtlCol="0"/>
          <a:lstStyle/>
          <a:p>
            <a:pPr marL="0" marR="0" lvl="0" indent="0" algn="r" defTabSz="914400" rtl="0" eaLnBrk="1" fontAlgn="auto" latinLnBrk="0" hangingPunct="1">
              <a:lnSpc>
                <a:spcPct val="100000"/>
              </a:lnSpc>
              <a:spcBef>
                <a:spcPts val="0"/>
              </a:spcBef>
              <a:spcAft>
                <a:spcPts val="0"/>
              </a:spcAft>
              <a:buClrTx/>
              <a:buSzTx/>
              <a:buFontTx/>
              <a:buNone/>
              <a:tabLst/>
              <a:defRPr/>
            </a:pPr>
            <a:fld id="{AB42E85D-FDE8-4B12-9724-539DEE905854}" type="datetimeFigureOut">
              <a:rPr kumimoji="0" lang="en-US" sz="1200" b="0" i="0" u="none" strike="noStrike" kern="1200" cap="none" spc="0" normalizeH="0" baseline="0" noProof="0" smtClean="0">
                <a:ln>
                  <a:noFill/>
                </a:ln>
                <a:solidFill>
                  <a:schemeClr val="tx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9/7/20</a:t>
            </a:fld>
            <a:endParaRPr kumimoji="0" 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9" name="Slide Number Placeholder 12">
            <a:extLst>
              <a:ext uri="{FF2B5EF4-FFF2-40B4-BE49-F238E27FC236}">
                <a16:creationId xmlns:a16="http://schemas.microsoft.com/office/drawing/2014/main" xmlns="" id="{23B4BC59-456E-4313-A0F0-192E4CB99750}"/>
              </a:ext>
            </a:extLst>
          </p:cNvPr>
          <p:cNvSpPr txBox="1">
            <a:spLocks noGrp="1"/>
          </p:cNvSpPr>
          <p:nvPr/>
        </p:nvSpPr>
        <p:spPr>
          <a:xfrm>
            <a:off x="4278960" y="10157400"/>
            <a:ext cx="3280680" cy="534240"/>
          </a:xfrm>
          <a:prstGeom prst="rect">
            <a:avLst/>
          </a:prstGeom>
          <a:noFill/>
          <a:ln/>
        </p:spPr>
        <p:txBody>
          <a:bodyPr lIns="0" tIns="0" rIns="0" bIns="0" anchor="b">
            <a:noAutofit/>
          </a:bodyPr>
          <a:lstStyle/>
          <a:p>
            <a:pPr marL="0" marR="0" lvl="0" indent="0" algn="r" defTabSz="914400" rtl="0" eaLnBrk="1" fontAlgn="auto" latinLnBrk="0" hangingPunct="0">
              <a:lnSpc>
                <a:spcPct val="100000"/>
              </a:lnSpc>
              <a:spcBef>
                <a:spcPts val="0"/>
              </a:spcBef>
              <a:spcAft>
                <a:spcPts val="0"/>
              </a:spcAft>
              <a:buClrTx/>
              <a:buSzTx/>
              <a:buFontTx/>
              <a:buNone/>
              <a:tabLst/>
              <a:defRPr/>
            </a:pPr>
            <a:fld id="{4E048314-1537-466C-AB42-EC4F3A55EBF4}" type="slidenum">
              <a:rPr kumimoji="0" lang="fr-FR" sz="1400" b="0" i="0" u="none" strike="noStrike" kern="1200" cap="none" spc="0" normalizeH="0" baseline="0" noProof="0" smtClean="0">
                <a:ln>
                  <a:noFill/>
                </a:ln>
                <a:solidFill>
                  <a:schemeClr val="tx1"/>
                </a:solidFill>
                <a:effectLst/>
                <a:uLnTx/>
                <a:uFillTx/>
                <a:latin typeface="Times New Roman" pitchFamily="18"/>
                <a:ea typeface="Arial Unicode MS" pitchFamily="2"/>
                <a:cs typeface="Tahoma" pitchFamily="2"/>
              </a:rPr>
              <a:pPr marL="0" marR="0" lvl="0" indent="0" algn="r" defTabSz="914400" rtl="0" eaLnBrk="1" fontAlgn="auto" latinLnBrk="0" hangingPunct="0">
                <a:lnSpc>
                  <a:spcPct val="100000"/>
                </a:lnSpc>
                <a:spcBef>
                  <a:spcPts val="0"/>
                </a:spcBef>
                <a:spcAft>
                  <a:spcPts val="0"/>
                </a:spcAft>
                <a:buClrTx/>
                <a:buSzTx/>
                <a:buFontTx/>
                <a:buNone/>
                <a:tabLst/>
                <a:defRPr/>
              </a:pPr>
              <a:t>13</a:t>
            </a:fld>
            <a:endParaRPr kumimoji="0" lang="fr-FR" sz="1400" b="0" i="0" u="none" strike="noStrike" kern="1200" cap="none" spc="0" normalizeH="0" baseline="0" noProof="0">
              <a:ln>
                <a:noFill/>
              </a:ln>
              <a:solidFill>
                <a:schemeClr val="tx1"/>
              </a:solidFill>
              <a:effectLst/>
              <a:uLnTx/>
              <a:uFillTx/>
              <a:latin typeface="Times New Roman" pitchFamily="18"/>
              <a:ea typeface="Arial Unicode MS" pitchFamily="2"/>
              <a:cs typeface="Tahoma" pitchFamily="2"/>
            </a:endParaRPr>
          </a:p>
        </p:txBody>
      </p:sp>
      <p:sp>
        <p:nvSpPr>
          <p:cNvPr id="11" name="Slide Number Placeholder 6">
            <a:extLst>
              <a:ext uri="{FF2B5EF4-FFF2-40B4-BE49-F238E27FC236}">
                <a16:creationId xmlns:a16="http://schemas.microsoft.com/office/drawing/2014/main" xmlns="" id="{69B24333-588D-4E60-B635-E9FC06660FC4}"/>
              </a:ext>
            </a:extLst>
          </p:cNvPr>
          <p:cNvSpPr txBox="1">
            <a:spLocks noGrp="1"/>
          </p:cNvSpPr>
          <p:nvPr/>
        </p:nvSpPr>
        <p:spPr>
          <a:xfrm>
            <a:off x="4278960" y="10157400"/>
            <a:ext cx="3280680" cy="534240"/>
          </a:xfrm>
          <a:prstGeom prst="rect">
            <a:avLst/>
          </a:prstGeom>
          <a:noFill/>
          <a:ln/>
        </p:spPr>
        <p:txBody>
          <a:bodyPr vert="horz" lIns="91440" tIns="45720" rIns="91440" bIns="45720" rtlCol="0" anchor="b">
            <a:noAutofit/>
          </a:bodyPr>
          <a:lstStyle/>
          <a:p>
            <a:pPr marL="0" marR="0" lvl="0" indent="0" algn="r" defTabSz="914400" rtl="0" eaLnBrk="1" fontAlgn="auto" latinLnBrk="0" hangingPunct="0">
              <a:lnSpc>
                <a:spcPct val="100000"/>
              </a:lnSpc>
              <a:spcBef>
                <a:spcPts val="0"/>
              </a:spcBef>
              <a:spcAft>
                <a:spcPts val="0"/>
              </a:spcAft>
              <a:buClrTx/>
              <a:buSzTx/>
              <a:buFontTx/>
              <a:buNone/>
              <a:tabLst/>
              <a:defRPr/>
            </a:pPr>
            <a:fld id="{77279CE1-8106-45A5-A5DB-11953086EE28}" type="slidenum">
              <a:rPr kumimoji="0" lang="en-US" sz="1400" b="0" i="0" u="none" strike="noStrike" kern="1200" cap="none" spc="0" normalizeH="0" baseline="0" noProof="0" smtClean="0">
                <a:ln>
                  <a:noFill/>
                </a:ln>
                <a:solidFill>
                  <a:schemeClr val="tx1"/>
                </a:solidFill>
                <a:effectLst/>
                <a:uLnTx/>
                <a:uFillTx/>
                <a:latin typeface="Times New Roman" pitchFamily="18"/>
                <a:ea typeface="Arial Unicode MS" pitchFamily="2"/>
                <a:cs typeface="Tahoma" pitchFamily="2"/>
              </a:rPr>
              <a:pPr marL="0" marR="0" lvl="0" indent="0" algn="r" defTabSz="914400" rtl="0" eaLnBrk="1" fontAlgn="auto" latinLnBrk="0" hangingPunct="0">
                <a:lnSpc>
                  <a:spcPct val="100000"/>
                </a:lnSpc>
                <a:spcBef>
                  <a:spcPts val="0"/>
                </a:spcBef>
                <a:spcAft>
                  <a:spcPts val="0"/>
                </a:spcAft>
                <a:buClrTx/>
                <a:buSzTx/>
                <a:buFontTx/>
                <a:buNone/>
                <a:tabLst/>
                <a:defRPr/>
              </a:pPr>
              <a:t>13</a:t>
            </a:fld>
            <a:endParaRPr kumimoji="0" lang="en-US" sz="1400" b="0" i="0" u="none" strike="noStrike" kern="1200" cap="none" spc="0" normalizeH="0" baseline="0" noProof="0">
              <a:ln>
                <a:noFill/>
              </a:ln>
              <a:solidFill>
                <a:schemeClr val="tx1"/>
              </a:solidFill>
              <a:effectLst/>
              <a:uLnTx/>
              <a:uFillTx/>
              <a:latin typeface="Times New Roman" pitchFamily="18"/>
              <a:ea typeface="Arial Unicode MS" pitchFamily="2"/>
              <a:cs typeface="Tahoma" pitchFamily="2"/>
            </a:endParaRPr>
          </a:p>
        </p:txBody>
      </p:sp>
      <p:sp>
        <p:nvSpPr>
          <p:cNvPr id="2" name="Slide Image Placeholder 1">
            <a:extLst>
              <a:ext uri="{FF2B5EF4-FFF2-40B4-BE49-F238E27FC236}">
                <a16:creationId xmlns:a16="http://schemas.microsoft.com/office/drawing/2014/main" xmlns="" id="{E9BA3E68-9389-4091-9930-64D4270AF32F}"/>
              </a:ext>
            </a:extLst>
          </p:cNvPr>
          <p:cNvSpPr>
            <a:spLocks noGrp="1" noRot="1" noChangeAspect="1" noResize="1"/>
          </p:cNvSpPr>
          <p:nvPr>
            <p:ph type="sldImg"/>
          </p:nvPr>
        </p:nvSpPr>
        <p:spPr>
          <a:xfrm>
            <a:off x="1106488" y="812800"/>
            <a:ext cx="5345112" cy="4008438"/>
          </a:xfrm>
          <a:solidFill>
            <a:schemeClr val="accent1"/>
          </a:solidFill>
          <a:ln w="25400">
            <a:solidFill>
              <a:schemeClr val="accent1">
                <a:shade val="50000"/>
              </a:schemeClr>
            </a:solidFill>
            <a:prstDash val="solid"/>
          </a:ln>
        </p:spPr>
      </p:sp>
      <p:sp>
        <p:nvSpPr>
          <p:cNvPr id="3" name="Notes Placeholder 2">
            <a:extLst>
              <a:ext uri="{FF2B5EF4-FFF2-40B4-BE49-F238E27FC236}">
                <a16:creationId xmlns:a16="http://schemas.microsoft.com/office/drawing/2014/main" xmlns="" id="{52A9A62F-BD83-4865-81F6-73BD08CA6461}"/>
              </a:ext>
            </a:extLst>
          </p:cNvPr>
          <p:cNvSpPr txBox="1">
            <a:spLocks noGrp="1"/>
          </p:cNvSpPr>
          <p:nvPr>
            <p:ph type="body" sz="quarter" idx="1"/>
          </p:nvPr>
        </p:nvSpPr>
        <p:spPr>
          <a:xfrm>
            <a:off x="756000" y="5078520"/>
            <a:ext cx="6047640" cy="4811040"/>
          </a:xfrm>
          <a:noFill/>
          <a:ln>
            <a:noFill/>
          </a:ln>
        </p:spPr>
        <p:txBody>
          <a:bodyPr lIns="0" tIns="0" rIns="0" bIns="0"/>
          <a:lstStyle/>
          <a:p>
            <a:endParaRPr lang="fr-F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2">
            <a:extLst>
              <a:ext uri="{FF2B5EF4-FFF2-40B4-BE49-F238E27FC236}">
                <a16:creationId xmlns:a16="http://schemas.microsoft.com/office/drawing/2014/main" xmlns="" id="{B5BA1096-5629-4B16-9373-9D54DF233877}"/>
              </a:ext>
            </a:extLst>
          </p:cNvPr>
          <p:cNvSpPr txBox="1">
            <a:spLocks noGrp="1"/>
          </p:cNvSpPr>
          <p:nvPr/>
        </p:nvSpPr>
        <p:spPr>
          <a:xfrm>
            <a:off x="4281488" y="0"/>
            <a:ext cx="3276600" cy="536575"/>
          </a:xfrm>
          <a:prstGeom prst="rect">
            <a:avLst/>
          </a:prstGeom>
          <a:noFill/>
        </p:spPr>
        <p:txBody>
          <a:bodyPr vert="horz" lIns="91440" tIns="45720" rIns="91440" bIns="45720" rtlCol="0"/>
          <a:lstStyle/>
          <a:p>
            <a:pPr marL="0" marR="0" lvl="0" indent="0" algn="r" defTabSz="914400" rtl="0" eaLnBrk="1" fontAlgn="auto" latinLnBrk="0" hangingPunct="1">
              <a:lnSpc>
                <a:spcPct val="100000"/>
              </a:lnSpc>
              <a:spcBef>
                <a:spcPts val="0"/>
              </a:spcBef>
              <a:spcAft>
                <a:spcPts val="0"/>
              </a:spcAft>
              <a:buClrTx/>
              <a:buSzTx/>
              <a:buFontTx/>
              <a:buNone/>
              <a:tabLst/>
              <a:defRPr/>
            </a:pPr>
            <a:fld id="{AB42E85D-FDE8-4B12-9724-539DEE905854}" type="datetimeFigureOut">
              <a:rPr kumimoji="0" lang="en-US" sz="1200" b="0" i="0" u="none" strike="noStrike" kern="1200" cap="none" spc="0" normalizeH="0" baseline="0" noProof="0" smtClean="0">
                <a:ln>
                  <a:noFill/>
                </a:ln>
                <a:solidFill>
                  <a:schemeClr val="tx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9/7/20</a:t>
            </a:fld>
            <a:endParaRPr kumimoji="0" 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9" name="Slide Number Placeholder 12">
            <a:extLst>
              <a:ext uri="{FF2B5EF4-FFF2-40B4-BE49-F238E27FC236}">
                <a16:creationId xmlns:a16="http://schemas.microsoft.com/office/drawing/2014/main" xmlns="" id="{D3F2BB11-2AAD-4891-845E-08FB063D5E9C}"/>
              </a:ext>
            </a:extLst>
          </p:cNvPr>
          <p:cNvSpPr txBox="1">
            <a:spLocks noGrp="1"/>
          </p:cNvSpPr>
          <p:nvPr/>
        </p:nvSpPr>
        <p:spPr>
          <a:xfrm>
            <a:off x="4278960" y="10157400"/>
            <a:ext cx="3280680" cy="534240"/>
          </a:xfrm>
          <a:prstGeom prst="rect">
            <a:avLst/>
          </a:prstGeom>
          <a:noFill/>
          <a:ln/>
        </p:spPr>
        <p:txBody>
          <a:bodyPr lIns="0" tIns="0" rIns="0" bIns="0" anchor="b">
            <a:noAutofit/>
          </a:bodyPr>
          <a:lstStyle/>
          <a:p>
            <a:pPr marL="0" marR="0" lvl="0" indent="0" algn="r" defTabSz="914400" rtl="0" eaLnBrk="1" fontAlgn="auto" latinLnBrk="0" hangingPunct="0">
              <a:lnSpc>
                <a:spcPct val="100000"/>
              </a:lnSpc>
              <a:spcBef>
                <a:spcPts val="0"/>
              </a:spcBef>
              <a:spcAft>
                <a:spcPts val="0"/>
              </a:spcAft>
              <a:buClrTx/>
              <a:buSzTx/>
              <a:buFontTx/>
              <a:buNone/>
              <a:tabLst/>
              <a:defRPr/>
            </a:pPr>
            <a:fld id="{FF10414C-57D4-4154-858F-322BCE8BDADA}" type="slidenum">
              <a:rPr kumimoji="0" lang="fr-FR" sz="1400" b="0" i="0" u="none" strike="noStrike" kern="1200" cap="none" spc="0" normalizeH="0" baseline="0" noProof="0" smtClean="0">
                <a:ln>
                  <a:noFill/>
                </a:ln>
                <a:solidFill>
                  <a:schemeClr val="tx1"/>
                </a:solidFill>
                <a:effectLst/>
                <a:uLnTx/>
                <a:uFillTx/>
                <a:latin typeface="Times New Roman" pitchFamily="18"/>
                <a:ea typeface="Arial Unicode MS" pitchFamily="2"/>
                <a:cs typeface="Tahoma" pitchFamily="2"/>
              </a:rPr>
              <a:pPr marL="0" marR="0" lvl="0" indent="0" algn="r" defTabSz="914400" rtl="0" eaLnBrk="1" fontAlgn="auto" latinLnBrk="0" hangingPunct="0">
                <a:lnSpc>
                  <a:spcPct val="100000"/>
                </a:lnSpc>
                <a:spcBef>
                  <a:spcPts val="0"/>
                </a:spcBef>
                <a:spcAft>
                  <a:spcPts val="0"/>
                </a:spcAft>
                <a:buClrTx/>
                <a:buSzTx/>
                <a:buFontTx/>
                <a:buNone/>
                <a:tabLst/>
                <a:defRPr/>
              </a:pPr>
              <a:t>14</a:t>
            </a:fld>
            <a:endParaRPr kumimoji="0" lang="fr-FR" sz="1400" b="0" i="0" u="none" strike="noStrike" kern="1200" cap="none" spc="0" normalizeH="0" baseline="0" noProof="0">
              <a:ln>
                <a:noFill/>
              </a:ln>
              <a:solidFill>
                <a:schemeClr val="tx1"/>
              </a:solidFill>
              <a:effectLst/>
              <a:uLnTx/>
              <a:uFillTx/>
              <a:latin typeface="Times New Roman" pitchFamily="18"/>
              <a:ea typeface="Arial Unicode MS" pitchFamily="2"/>
              <a:cs typeface="Tahoma" pitchFamily="2"/>
            </a:endParaRPr>
          </a:p>
        </p:txBody>
      </p:sp>
      <p:sp>
        <p:nvSpPr>
          <p:cNvPr id="11" name="Slide Number Placeholder 6">
            <a:extLst>
              <a:ext uri="{FF2B5EF4-FFF2-40B4-BE49-F238E27FC236}">
                <a16:creationId xmlns:a16="http://schemas.microsoft.com/office/drawing/2014/main" xmlns="" id="{8DFF0B3B-46A9-4A50-ACA9-60246190B715}"/>
              </a:ext>
            </a:extLst>
          </p:cNvPr>
          <p:cNvSpPr txBox="1">
            <a:spLocks noGrp="1"/>
          </p:cNvSpPr>
          <p:nvPr/>
        </p:nvSpPr>
        <p:spPr>
          <a:xfrm>
            <a:off x="4278960" y="10157400"/>
            <a:ext cx="3280680" cy="534240"/>
          </a:xfrm>
          <a:prstGeom prst="rect">
            <a:avLst/>
          </a:prstGeom>
          <a:noFill/>
          <a:ln/>
        </p:spPr>
        <p:txBody>
          <a:bodyPr vert="horz" lIns="91440" tIns="45720" rIns="91440" bIns="45720" rtlCol="0" anchor="b">
            <a:noAutofit/>
          </a:bodyPr>
          <a:lstStyle/>
          <a:p>
            <a:pPr marL="0" marR="0" lvl="0" indent="0" algn="r" defTabSz="914400" rtl="0" eaLnBrk="1" fontAlgn="auto" latinLnBrk="0" hangingPunct="0">
              <a:lnSpc>
                <a:spcPct val="100000"/>
              </a:lnSpc>
              <a:spcBef>
                <a:spcPts val="0"/>
              </a:spcBef>
              <a:spcAft>
                <a:spcPts val="0"/>
              </a:spcAft>
              <a:buClrTx/>
              <a:buSzTx/>
              <a:buFontTx/>
              <a:buNone/>
              <a:tabLst/>
              <a:defRPr/>
            </a:pPr>
            <a:fld id="{BD6C0986-D494-4403-B6BD-BC7380822278}" type="slidenum">
              <a:rPr kumimoji="0" lang="en-US" sz="1400" b="0" i="0" u="none" strike="noStrike" kern="1200" cap="none" spc="0" normalizeH="0" baseline="0" noProof="0" smtClean="0">
                <a:ln>
                  <a:noFill/>
                </a:ln>
                <a:solidFill>
                  <a:schemeClr val="tx1"/>
                </a:solidFill>
                <a:effectLst/>
                <a:uLnTx/>
                <a:uFillTx/>
                <a:latin typeface="Times New Roman" pitchFamily="18"/>
                <a:ea typeface="Arial Unicode MS" pitchFamily="2"/>
                <a:cs typeface="Tahoma" pitchFamily="2"/>
              </a:rPr>
              <a:pPr marL="0" marR="0" lvl="0" indent="0" algn="r" defTabSz="914400" rtl="0" eaLnBrk="1" fontAlgn="auto" latinLnBrk="0" hangingPunct="0">
                <a:lnSpc>
                  <a:spcPct val="100000"/>
                </a:lnSpc>
                <a:spcBef>
                  <a:spcPts val="0"/>
                </a:spcBef>
                <a:spcAft>
                  <a:spcPts val="0"/>
                </a:spcAft>
                <a:buClrTx/>
                <a:buSzTx/>
                <a:buFontTx/>
                <a:buNone/>
                <a:tabLst/>
                <a:defRPr/>
              </a:pPr>
              <a:t>14</a:t>
            </a:fld>
            <a:endParaRPr kumimoji="0" lang="en-US" sz="1400" b="0" i="0" u="none" strike="noStrike" kern="1200" cap="none" spc="0" normalizeH="0" baseline="0" noProof="0">
              <a:ln>
                <a:noFill/>
              </a:ln>
              <a:solidFill>
                <a:schemeClr val="tx1"/>
              </a:solidFill>
              <a:effectLst/>
              <a:uLnTx/>
              <a:uFillTx/>
              <a:latin typeface="Times New Roman" pitchFamily="18"/>
              <a:ea typeface="Arial Unicode MS" pitchFamily="2"/>
              <a:cs typeface="Tahoma" pitchFamily="2"/>
            </a:endParaRPr>
          </a:p>
        </p:txBody>
      </p:sp>
      <p:sp>
        <p:nvSpPr>
          <p:cNvPr id="2" name="Slide Image Placeholder 1">
            <a:extLst>
              <a:ext uri="{FF2B5EF4-FFF2-40B4-BE49-F238E27FC236}">
                <a16:creationId xmlns:a16="http://schemas.microsoft.com/office/drawing/2014/main" xmlns="" id="{A4CC8776-4DC4-4B83-BA0D-6A9D308B8C9C}"/>
              </a:ext>
            </a:extLst>
          </p:cNvPr>
          <p:cNvSpPr>
            <a:spLocks noGrp="1" noRot="1" noChangeAspect="1" noResize="1"/>
          </p:cNvSpPr>
          <p:nvPr>
            <p:ph type="sldImg"/>
          </p:nvPr>
        </p:nvSpPr>
        <p:spPr>
          <a:xfrm>
            <a:off x="1106488" y="812800"/>
            <a:ext cx="5345112" cy="4008438"/>
          </a:xfrm>
          <a:solidFill>
            <a:schemeClr val="accent1"/>
          </a:solidFill>
          <a:ln w="25400">
            <a:solidFill>
              <a:schemeClr val="accent1">
                <a:shade val="50000"/>
              </a:schemeClr>
            </a:solidFill>
            <a:prstDash val="solid"/>
          </a:ln>
        </p:spPr>
      </p:sp>
      <p:sp>
        <p:nvSpPr>
          <p:cNvPr id="3" name="Notes Placeholder 2">
            <a:extLst>
              <a:ext uri="{FF2B5EF4-FFF2-40B4-BE49-F238E27FC236}">
                <a16:creationId xmlns:a16="http://schemas.microsoft.com/office/drawing/2014/main" xmlns="" id="{D1BA8D1B-7438-4953-8A2E-5F040CD716F2}"/>
              </a:ext>
            </a:extLst>
          </p:cNvPr>
          <p:cNvSpPr txBox="1">
            <a:spLocks noGrp="1"/>
          </p:cNvSpPr>
          <p:nvPr>
            <p:ph type="body" sz="quarter" idx="1"/>
          </p:nvPr>
        </p:nvSpPr>
        <p:spPr>
          <a:xfrm>
            <a:off x="756000" y="5078520"/>
            <a:ext cx="6047640" cy="4811040"/>
          </a:xfrm>
          <a:noFill/>
          <a:ln>
            <a:noFill/>
          </a:ln>
        </p:spPr>
        <p:txBody>
          <a:bodyPr lIns="0" tIns="0" rIns="0" bIns="0"/>
          <a:lstStyle/>
          <a:p>
            <a:endParaRPr lang="fr-F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2">
            <a:extLst>
              <a:ext uri="{FF2B5EF4-FFF2-40B4-BE49-F238E27FC236}">
                <a16:creationId xmlns:a16="http://schemas.microsoft.com/office/drawing/2014/main" xmlns="" id="{344AB442-7B27-4DC8-8EF2-ADD32FF33B4B}"/>
              </a:ext>
            </a:extLst>
          </p:cNvPr>
          <p:cNvSpPr txBox="1">
            <a:spLocks noGrp="1"/>
          </p:cNvSpPr>
          <p:nvPr/>
        </p:nvSpPr>
        <p:spPr>
          <a:xfrm>
            <a:off x="4281488" y="0"/>
            <a:ext cx="3276600" cy="536575"/>
          </a:xfrm>
          <a:prstGeom prst="rect">
            <a:avLst/>
          </a:prstGeom>
          <a:noFill/>
        </p:spPr>
        <p:txBody>
          <a:bodyPr vert="horz" lIns="91440" tIns="45720" rIns="91440" bIns="45720" rtlCol="0"/>
          <a:lstStyle/>
          <a:p>
            <a:pPr marL="0" marR="0" lvl="0" indent="0" algn="r" defTabSz="914400" rtl="0" eaLnBrk="1" fontAlgn="auto" latinLnBrk="0" hangingPunct="1">
              <a:lnSpc>
                <a:spcPct val="100000"/>
              </a:lnSpc>
              <a:spcBef>
                <a:spcPts val="0"/>
              </a:spcBef>
              <a:spcAft>
                <a:spcPts val="0"/>
              </a:spcAft>
              <a:buClrTx/>
              <a:buSzTx/>
              <a:buFontTx/>
              <a:buNone/>
              <a:tabLst/>
              <a:defRPr/>
            </a:pPr>
            <a:fld id="{AB42E85D-FDE8-4B12-9724-539DEE905854}" type="datetimeFigureOut">
              <a:rPr kumimoji="0" lang="en-US" sz="1200" b="0" i="0" u="none" strike="noStrike" kern="1200" cap="none" spc="0" normalizeH="0" baseline="0" noProof="0" smtClean="0">
                <a:ln>
                  <a:noFill/>
                </a:ln>
                <a:solidFill>
                  <a:schemeClr val="tx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9/7/20</a:t>
            </a:fld>
            <a:endParaRPr kumimoji="0" 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9" name="Slide Number Placeholder 12">
            <a:extLst>
              <a:ext uri="{FF2B5EF4-FFF2-40B4-BE49-F238E27FC236}">
                <a16:creationId xmlns:a16="http://schemas.microsoft.com/office/drawing/2014/main" xmlns="" id="{A9D34B01-9B92-4918-8260-EC0BCCD2F148}"/>
              </a:ext>
            </a:extLst>
          </p:cNvPr>
          <p:cNvSpPr txBox="1">
            <a:spLocks noGrp="1"/>
          </p:cNvSpPr>
          <p:nvPr/>
        </p:nvSpPr>
        <p:spPr>
          <a:xfrm>
            <a:off x="4278960" y="10157400"/>
            <a:ext cx="3280680" cy="534240"/>
          </a:xfrm>
          <a:prstGeom prst="rect">
            <a:avLst/>
          </a:prstGeom>
          <a:noFill/>
          <a:ln/>
        </p:spPr>
        <p:txBody>
          <a:bodyPr lIns="0" tIns="0" rIns="0" bIns="0" anchor="b">
            <a:noAutofit/>
          </a:bodyPr>
          <a:lstStyle/>
          <a:p>
            <a:pPr marL="0" marR="0" lvl="0" indent="0" algn="r" defTabSz="914400" rtl="0" eaLnBrk="1" fontAlgn="auto" latinLnBrk="0" hangingPunct="0">
              <a:lnSpc>
                <a:spcPct val="100000"/>
              </a:lnSpc>
              <a:spcBef>
                <a:spcPts val="0"/>
              </a:spcBef>
              <a:spcAft>
                <a:spcPts val="0"/>
              </a:spcAft>
              <a:buClrTx/>
              <a:buSzTx/>
              <a:buFontTx/>
              <a:buNone/>
              <a:tabLst/>
              <a:defRPr/>
            </a:pPr>
            <a:fld id="{2381362C-1A46-4338-AAB8-C8429D4A76D6}" type="slidenum">
              <a:rPr kumimoji="0" lang="fr-FR" sz="1400" b="0" i="0" u="none" strike="noStrike" kern="1200" cap="none" spc="0" normalizeH="0" baseline="0" noProof="0" smtClean="0">
                <a:ln>
                  <a:noFill/>
                </a:ln>
                <a:solidFill>
                  <a:schemeClr val="tx1"/>
                </a:solidFill>
                <a:effectLst/>
                <a:uLnTx/>
                <a:uFillTx/>
                <a:latin typeface="Times New Roman" pitchFamily="18"/>
                <a:ea typeface="Arial Unicode MS" pitchFamily="2"/>
                <a:cs typeface="Tahoma" pitchFamily="2"/>
              </a:rPr>
              <a:pPr marL="0" marR="0" lvl="0" indent="0" algn="r" defTabSz="914400" rtl="0" eaLnBrk="1" fontAlgn="auto" latinLnBrk="0" hangingPunct="0">
                <a:lnSpc>
                  <a:spcPct val="100000"/>
                </a:lnSpc>
                <a:spcBef>
                  <a:spcPts val="0"/>
                </a:spcBef>
                <a:spcAft>
                  <a:spcPts val="0"/>
                </a:spcAft>
                <a:buClrTx/>
                <a:buSzTx/>
                <a:buFontTx/>
                <a:buNone/>
                <a:tabLst/>
                <a:defRPr/>
              </a:pPr>
              <a:t>15</a:t>
            </a:fld>
            <a:endParaRPr kumimoji="0" lang="fr-FR" sz="1400" b="0" i="0" u="none" strike="noStrike" kern="1200" cap="none" spc="0" normalizeH="0" baseline="0" noProof="0">
              <a:ln>
                <a:noFill/>
              </a:ln>
              <a:solidFill>
                <a:schemeClr val="tx1"/>
              </a:solidFill>
              <a:effectLst/>
              <a:uLnTx/>
              <a:uFillTx/>
              <a:latin typeface="Times New Roman" pitchFamily="18"/>
              <a:ea typeface="Arial Unicode MS" pitchFamily="2"/>
              <a:cs typeface="Tahoma" pitchFamily="2"/>
            </a:endParaRPr>
          </a:p>
        </p:txBody>
      </p:sp>
      <p:sp>
        <p:nvSpPr>
          <p:cNvPr id="11" name="Slide Number Placeholder 6">
            <a:extLst>
              <a:ext uri="{FF2B5EF4-FFF2-40B4-BE49-F238E27FC236}">
                <a16:creationId xmlns:a16="http://schemas.microsoft.com/office/drawing/2014/main" xmlns="" id="{97FCFBBA-DAAF-4583-8D38-3AB715D79575}"/>
              </a:ext>
            </a:extLst>
          </p:cNvPr>
          <p:cNvSpPr txBox="1">
            <a:spLocks noGrp="1"/>
          </p:cNvSpPr>
          <p:nvPr/>
        </p:nvSpPr>
        <p:spPr>
          <a:xfrm>
            <a:off x="4278960" y="10157400"/>
            <a:ext cx="3280680" cy="534240"/>
          </a:xfrm>
          <a:prstGeom prst="rect">
            <a:avLst/>
          </a:prstGeom>
          <a:noFill/>
          <a:ln/>
        </p:spPr>
        <p:txBody>
          <a:bodyPr vert="horz" lIns="91440" tIns="45720" rIns="91440" bIns="45720" rtlCol="0" anchor="b">
            <a:noAutofit/>
          </a:bodyPr>
          <a:lstStyle/>
          <a:p>
            <a:pPr marL="0" marR="0" lvl="0" indent="0" algn="r" defTabSz="914400" rtl="0" eaLnBrk="1" fontAlgn="auto" latinLnBrk="0" hangingPunct="0">
              <a:lnSpc>
                <a:spcPct val="100000"/>
              </a:lnSpc>
              <a:spcBef>
                <a:spcPts val="0"/>
              </a:spcBef>
              <a:spcAft>
                <a:spcPts val="0"/>
              </a:spcAft>
              <a:buClrTx/>
              <a:buSzTx/>
              <a:buFontTx/>
              <a:buNone/>
              <a:tabLst/>
              <a:defRPr/>
            </a:pPr>
            <a:fld id="{97301033-4838-4290-827E-91D6CB4A3359}" type="slidenum">
              <a:rPr kumimoji="0" lang="en-US" sz="1400" b="0" i="0" u="none" strike="noStrike" kern="1200" cap="none" spc="0" normalizeH="0" baseline="0" noProof="0" smtClean="0">
                <a:ln>
                  <a:noFill/>
                </a:ln>
                <a:solidFill>
                  <a:schemeClr val="tx1"/>
                </a:solidFill>
                <a:effectLst/>
                <a:uLnTx/>
                <a:uFillTx/>
                <a:latin typeface="Times New Roman" pitchFamily="18"/>
                <a:ea typeface="Arial Unicode MS" pitchFamily="2"/>
                <a:cs typeface="Tahoma" pitchFamily="2"/>
              </a:rPr>
              <a:pPr marL="0" marR="0" lvl="0" indent="0" algn="r" defTabSz="914400" rtl="0" eaLnBrk="1" fontAlgn="auto" latinLnBrk="0" hangingPunct="0">
                <a:lnSpc>
                  <a:spcPct val="100000"/>
                </a:lnSpc>
                <a:spcBef>
                  <a:spcPts val="0"/>
                </a:spcBef>
                <a:spcAft>
                  <a:spcPts val="0"/>
                </a:spcAft>
                <a:buClrTx/>
                <a:buSzTx/>
                <a:buFontTx/>
                <a:buNone/>
                <a:tabLst/>
                <a:defRPr/>
              </a:pPr>
              <a:t>15</a:t>
            </a:fld>
            <a:endParaRPr kumimoji="0" lang="en-US" sz="1400" b="0" i="0" u="none" strike="noStrike" kern="1200" cap="none" spc="0" normalizeH="0" baseline="0" noProof="0">
              <a:ln>
                <a:noFill/>
              </a:ln>
              <a:solidFill>
                <a:schemeClr val="tx1"/>
              </a:solidFill>
              <a:effectLst/>
              <a:uLnTx/>
              <a:uFillTx/>
              <a:latin typeface="Times New Roman" pitchFamily="18"/>
              <a:ea typeface="Arial Unicode MS" pitchFamily="2"/>
              <a:cs typeface="Tahoma" pitchFamily="2"/>
            </a:endParaRPr>
          </a:p>
        </p:txBody>
      </p:sp>
      <p:sp>
        <p:nvSpPr>
          <p:cNvPr id="2" name="Slide Image Placeholder 1">
            <a:extLst>
              <a:ext uri="{FF2B5EF4-FFF2-40B4-BE49-F238E27FC236}">
                <a16:creationId xmlns:a16="http://schemas.microsoft.com/office/drawing/2014/main" xmlns="" id="{EE841EBA-D819-4022-B309-F5BF76899557}"/>
              </a:ext>
            </a:extLst>
          </p:cNvPr>
          <p:cNvSpPr>
            <a:spLocks noGrp="1" noRot="1" noChangeAspect="1" noResize="1"/>
          </p:cNvSpPr>
          <p:nvPr>
            <p:ph type="sldImg"/>
          </p:nvPr>
        </p:nvSpPr>
        <p:spPr>
          <a:xfrm>
            <a:off x="1106488" y="812800"/>
            <a:ext cx="5345112" cy="4008438"/>
          </a:xfrm>
          <a:solidFill>
            <a:schemeClr val="accent1"/>
          </a:solidFill>
          <a:ln w="25400">
            <a:solidFill>
              <a:schemeClr val="accent1">
                <a:shade val="50000"/>
              </a:schemeClr>
            </a:solidFill>
            <a:prstDash val="solid"/>
          </a:ln>
        </p:spPr>
      </p:sp>
      <p:sp>
        <p:nvSpPr>
          <p:cNvPr id="3" name="Notes Placeholder 2">
            <a:extLst>
              <a:ext uri="{FF2B5EF4-FFF2-40B4-BE49-F238E27FC236}">
                <a16:creationId xmlns:a16="http://schemas.microsoft.com/office/drawing/2014/main" xmlns="" id="{376A20FA-A41F-49DA-BFE0-F2F88F3FFBC5}"/>
              </a:ext>
            </a:extLst>
          </p:cNvPr>
          <p:cNvSpPr txBox="1">
            <a:spLocks noGrp="1"/>
          </p:cNvSpPr>
          <p:nvPr>
            <p:ph type="body" sz="quarter" idx="1"/>
          </p:nvPr>
        </p:nvSpPr>
        <p:spPr>
          <a:xfrm>
            <a:off x="756000" y="5078520"/>
            <a:ext cx="6047640" cy="4811040"/>
          </a:xfrm>
          <a:noFill/>
          <a:ln>
            <a:noFill/>
          </a:ln>
        </p:spPr>
        <p:txBody>
          <a:bodyPr lIns="0" tIns="0" rIns="0" bIns="0"/>
          <a:lstStyle/>
          <a:p>
            <a:endParaRPr lang="fr-F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2">
            <a:extLst>
              <a:ext uri="{FF2B5EF4-FFF2-40B4-BE49-F238E27FC236}">
                <a16:creationId xmlns:a16="http://schemas.microsoft.com/office/drawing/2014/main" xmlns="" id="{99C3190F-E53B-4FDB-908B-47C795454D43}"/>
              </a:ext>
            </a:extLst>
          </p:cNvPr>
          <p:cNvSpPr txBox="1">
            <a:spLocks noGrp="1"/>
          </p:cNvSpPr>
          <p:nvPr/>
        </p:nvSpPr>
        <p:spPr>
          <a:xfrm>
            <a:off x="4281488" y="0"/>
            <a:ext cx="3276600" cy="536575"/>
          </a:xfrm>
          <a:prstGeom prst="rect">
            <a:avLst/>
          </a:prstGeom>
          <a:noFill/>
        </p:spPr>
        <p:txBody>
          <a:bodyPr vert="horz" lIns="91440" tIns="45720" rIns="91440" bIns="45720" rtlCol="0"/>
          <a:lstStyle/>
          <a:p>
            <a:pPr marL="0" marR="0" lvl="0" indent="0" algn="r" defTabSz="914400" rtl="0" eaLnBrk="1" fontAlgn="auto" latinLnBrk="0" hangingPunct="1">
              <a:lnSpc>
                <a:spcPct val="100000"/>
              </a:lnSpc>
              <a:spcBef>
                <a:spcPts val="0"/>
              </a:spcBef>
              <a:spcAft>
                <a:spcPts val="0"/>
              </a:spcAft>
              <a:buClrTx/>
              <a:buSzTx/>
              <a:buFontTx/>
              <a:buNone/>
              <a:tabLst/>
              <a:defRPr/>
            </a:pPr>
            <a:fld id="{AB42E85D-FDE8-4B12-9724-539DEE905854}" type="datetimeFigureOut">
              <a:rPr kumimoji="0" lang="en-US" sz="1200" b="0" i="0" u="none" strike="noStrike" kern="1200" cap="none" spc="0" normalizeH="0" baseline="0" noProof="0" smtClean="0">
                <a:ln>
                  <a:noFill/>
                </a:ln>
                <a:solidFill>
                  <a:schemeClr val="tx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9/7/20</a:t>
            </a:fld>
            <a:endParaRPr kumimoji="0" 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9" name="Slide Number Placeholder 12">
            <a:extLst>
              <a:ext uri="{FF2B5EF4-FFF2-40B4-BE49-F238E27FC236}">
                <a16:creationId xmlns:a16="http://schemas.microsoft.com/office/drawing/2014/main" xmlns="" id="{DC4E27BC-90D8-42ED-B73C-7A8DC74724CA}"/>
              </a:ext>
            </a:extLst>
          </p:cNvPr>
          <p:cNvSpPr txBox="1">
            <a:spLocks noGrp="1"/>
          </p:cNvSpPr>
          <p:nvPr/>
        </p:nvSpPr>
        <p:spPr>
          <a:xfrm>
            <a:off x="4278960" y="10157400"/>
            <a:ext cx="3280680" cy="534240"/>
          </a:xfrm>
          <a:prstGeom prst="rect">
            <a:avLst/>
          </a:prstGeom>
          <a:noFill/>
          <a:ln/>
        </p:spPr>
        <p:txBody>
          <a:bodyPr lIns="0" tIns="0" rIns="0" bIns="0" anchor="b">
            <a:noAutofit/>
          </a:bodyPr>
          <a:lstStyle/>
          <a:p>
            <a:pPr marL="0" marR="0" lvl="0" indent="0" algn="r" defTabSz="914400" rtl="0" eaLnBrk="1" fontAlgn="auto" latinLnBrk="0" hangingPunct="0">
              <a:lnSpc>
                <a:spcPct val="100000"/>
              </a:lnSpc>
              <a:spcBef>
                <a:spcPts val="0"/>
              </a:spcBef>
              <a:spcAft>
                <a:spcPts val="0"/>
              </a:spcAft>
              <a:buClrTx/>
              <a:buSzTx/>
              <a:buFontTx/>
              <a:buNone/>
              <a:tabLst/>
              <a:defRPr/>
            </a:pPr>
            <a:fld id="{4E2D304E-5424-40DB-87C7-670325DA5A70}" type="slidenum">
              <a:rPr kumimoji="0" lang="fr-FR" sz="1400" b="0" i="0" u="none" strike="noStrike" kern="1200" cap="none" spc="0" normalizeH="0" baseline="0" noProof="0" smtClean="0">
                <a:ln>
                  <a:noFill/>
                </a:ln>
                <a:solidFill>
                  <a:schemeClr val="tx1"/>
                </a:solidFill>
                <a:effectLst/>
                <a:uLnTx/>
                <a:uFillTx/>
                <a:latin typeface="Times New Roman" pitchFamily="18"/>
                <a:ea typeface="Arial Unicode MS" pitchFamily="2"/>
                <a:cs typeface="Tahoma" pitchFamily="2"/>
              </a:rPr>
              <a:pPr marL="0" marR="0" lvl="0" indent="0" algn="r" defTabSz="914400" rtl="0" eaLnBrk="1" fontAlgn="auto" latinLnBrk="0" hangingPunct="0">
                <a:lnSpc>
                  <a:spcPct val="100000"/>
                </a:lnSpc>
                <a:spcBef>
                  <a:spcPts val="0"/>
                </a:spcBef>
                <a:spcAft>
                  <a:spcPts val="0"/>
                </a:spcAft>
                <a:buClrTx/>
                <a:buSzTx/>
                <a:buFontTx/>
                <a:buNone/>
                <a:tabLst/>
                <a:defRPr/>
              </a:pPr>
              <a:t>16</a:t>
            </a:fld>
            <a:endParaRPr kumimoji="0" lang="fr-FR" sz="1400" b="0" i="0" u="none" strike="noStrike" kern="1200" cap="none" spc="0" normalizeH="0" baseline="0" noProof="0">
              <a:ln>
                <a:noFill/>
              </a:ln>
              <a:solidFill>
                <a:schemeClr val="tx1"/>
              </a:solidFill>
              <a:effectLst/>
              <a:uLnTx/>
              <a:uFillTx/>
              <a:latin typeface="Times New Roman" pitchFamily="18"/>
              <a:ea typeface="Arial Unicode MS" pitchFamily="2"/>
              <a:cs typeface="Tahoma" pitchFamily="2"/>
            </a:endParaRPr>
          </a:p>
        </p:txBody>
      </p:sp>
      <p:sp>
        <p:nvSpPr>
          <p:cNvPr id="11" name="Slide Number Placeholder 6">
            <a:extLst>
              <a:ext uri="{FF2B5EF4-FFF2-40B4-BE49-F238E27FC236}">
                <a16:creationId xmlns:a16="http://schemas.microsoft.com/office/drawing/2014/main" xmlns="" id="{50D81577-90FD-4A7E-AFC7-95CAD921C7C3}"/>
              </a:ext>
            </a:extLst>
          </p:cNvPr>
          <p:cNvSpPr txBox="1">
            <a:spLocks noGrp="1"/>
          </p:cNvSpPr>
          <p:nvPr/>
        </p:nvSpPr>
        <p:spPr>
          <a:xfrm>
            <a:off x="4278960" y="10157400"/>
            <a:ext cx="3280680" cy="534240"/>
          </a:xfrm>
          <a:prstGeom prst="rect">
            <a:avLst/>
          </a:prstGeom>
          <a:noFill/>
          <a:ln/>
        </p:spPr>
        <p:txBody>
          <a:bodyPr vert="horz" lIns="91440" tIns="45720" rIns="91440" bIns="45720" rtlCol="0" anchor="b">
            <a:noAutofit/>
          </a:bodyPr>
          <a:lstStyle/>
          <a:p>
            <a:pPr marL="0" marR="0" lvl="0" indent="0" algn="r" defTabSz="914400" rtl="0" eaLnBrk="1" fontAlgn="auto" latinLnBrk="0" hangingPunct="0">
              <a:lnSpc>
                <a:spcPct val="100000"/>
              </a:lnSpc>
              <a:spcBef>
                <a:spcPts val="0"/>
              </a:spcBef>
              <a:spcAft>
                <a:spcPts val="0"/>
              </a:spcAft>
              <a:buClrTx/>
              <a:buSzTx/>
              <a:buFontTx/>
              <a:buNone/>
              <a:tabLst/>
              <a:defRPr/>
            </a:pPr>
            <a:fld id="{5E14B3C1-F15F-4322-B31D-E816CA8A244B}" type="slidenum">
              <a:rPr kumimoji="0" lang="en-US" sz="1400" b="0" i="0" u="none" strike="noStrike" kern="1200" cap="none" spc="0" normalizeH="0" baseline="0" noProof="0" smtClean="0">
                <a:ln>
                  <a:noFill/>
                </a:ln>
                <a:solidFill>
                  <a:schemeClr val="tx1"/>
                </a:solidFill>
                <a:effectLst/>
                <a:uLnTx/>
                <a:uFillTx/>
                <a:latin typeface="Times New Roman" pitchFamily="18"/>
                <a:ea typeface="Arial Unicode MS" pitchFamily="2"/>
                <a:cs typeface="Tahoma" pitchFamily="2"/>
              </a:rPr>
              <a:pPr marL="0" marR="0" lvl="0" indent="0" algn="r" defTabSz="914400" rtl="0" eaLnBrk="1" fontAlgn="auto" latinLnBrk="0" hangingPunct="0">
                <a:lnSpc>
                  <a:spcPct val="100000"/>
                </a:lnSpc>
                <a:spcBef>
                  <a:spcPts val="0"/>
                </a:spcBef>
                <a:spcAft>
                  <a:spcPts val="0"/>
                </a:spcAft>
                <a:buClrTx/>
                <a:buSzTx/>
                <a:buFontTx/>
                <a:buNone/>
                <a:tabLst/>
                <a:defRPr/>
              </a:pPr>
              <a:t>16</a:t>
            </a:fld>
            <a:endParaRPr kumimoji="0" lang="en-US" sz="1400" b="0" i="0" u="none" strike="noStrike" kern="1200" cap="none" spc="0" normalizeH="0" baseline="0" noProof="0">
              <a:ln>
                <a:noFill/>
              </a:ln>
              <a:solidFill>
                <a:schemeClr val="tx1"/>
              </a:solidFill>
              <a:effectLst/>
              <a:uLnTx/>
              <a:uFillTx/>
              <a:latin typeface="Times New Roman" pitchFamily="18"/>
              <a:ea typeface="Arial Unicode MS" pitchFamily="2"/>
              <a:cs typeface="Tahoma" pitchFamily="2"/>
            </a:endParaRPr>
          </a:p>
        </p:txBody>
      </p:sp>
      <p:sp>
        <p:nvSpPr>
          <p:cNvPr id="2" name="Slide Image Placeholder 1">
            <a:extLst>
              <a:ext uri="{FF2B5EF4-FFF2-40B4-BE49-F238E27FC236}">
                <a16:creationId xmlns:a16="http://schemas.microsoft.com/office/drawing/2014/main" xmlns="" id="{1CEA1B9D-54C3-4D79-887E-602E60A3AA93}"/>
              </a:ext>
            </a:extLst>
          </p:cNvPr>
          <p:cNvSpPr>
            <a:spLocks noGrp="1" noRot="1" noChangeAspect="1" noResize="1"/>
          </p:cNvSpPr>
          <p:nvPr>
            <p:ph type="sldImg"/>
          </p:nvPr>
        </p:nvSpPr>
        <p:spPr>
          <a:xfrm>
            <a:off x="1106488" y="812800"/>
            <a:ext cx="5345112" cy="4008438"/>
          </a:xfrm>
          <a:solidFill>
            <a:schemeClr val="accent1"/>
          </a:solidFill>
          <a:ln w="25400">
            <a:solidFill>
              <a:schemeClr val="accent1">
                <a:shade val="50000"/>
              </a:schemeClr>
            </a:solidFill>
            <a:prstDash val="solid"/>
          </a:ln>
        </p:spPr>
      </p:sp>
      <p:sp>
        <p:nvSpPr>
          <p:cNvPr id="3" name="Notes Placeholder 2">
            <a:extLst>
              <a:ext uri="{FF2B5EF4-FFF2-40B4-BE49-F238E27FC236}">
                <a16:creationId xmlns:a16="http://schemas.microsoft.com/office/drawing/2014/main" xmlns="" id="{D59C2011-252B-4DB1-AC4F-62C435C0FD9A}"/>
              </a:ext>
            </a:extLst>
          </p:cNvPr>
          <p:cNvSpPr txBox="1">
            <a:spLocks noGrp="1"/>
          </p:cNvSpPr>
          <p:nvPr>
            <p:ph type="body" sz="quarter" idx="1"/>
          </p:nvPr>
        </p:nvSpPr>
        <p:spPr>
          <a:xfrm>
            <a:off x="756000" y="5078520"/>
            <a:ext cx="6047640" cy="4811040"/>
          </a:xfrm>
          <a:noFill/>
          <a:ln>
            <a:noFill/>
          </a:ln>
        </p:spPr>
        <p:txBody>
          <a:bodyPr lIns="0" tIns="0" rIns="0" bIns="0"/>
          <a:lstStyle/>
          <a:p>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2">
            <a:extLst>
              <a:ext uri="{FF2B5EF4-FFF2-40B4-BE49-F238E27FC236}">
                <a16:creationId xmlns:a16="http://schemas.microsoft.com/office/drawing/2014/main" xmlns="" id="{925CFB5B-95DE-4404-9FDF-D0CDB208B8D9}"/>
              </a:ext>
            </a:extLst>
          </p:cNvPr>
          <p:cNvSpPr txBox="1">
            <a:spLocks noGrp="1"/>
          </p:cNvSpPr>
          <p:nvPr/>
        </p:nvSpPr>
        <p:spPr>
          <a:xfrm>
            <a:off x="4281488" y="0"/>
            <a:ext cx="3276600" cy="536575"/>
          </a:xfrm>
          <a:prstGeom prst="rect">
            <a:avLst/>
          </a:prstGeom>
          <a:noFill/>
        </p:spPr>
        <p:txBody>
          <a:bodyPr vert="horz" lIns="91440" tIns="45720" rIns="91440" bIns="45720" rtlCol="0"/>
          <a:lstStyle/>
          <a:p>
            <a:pPr marL="0" marR="0" lvl="0" indent="0" algn="r" defTabSz="914400" rtl="0" eaLnBrk="1" fontAlgn="auto" latinLnBrk="0" hangingPunct="1">
              <a:lnSpc>
                <a:spcPct val="100000"/>
              </a:lnSpc>
              <a:spcBef>
                <a:spcPts val="0"/>
              </a:spcBef>
              <a:spcAft>
                <a:spcPts val="0"/>
              </a:spcAft>
              <a:buClrTx/>
              <a:buSzTx/>
              <a:buFontTx/>
              <a:buNone/>
              <a:tabLst/>
              <a:defRPr/>
            </a:pPr>
            <a:fld id="{AB42E85D-FDE8-4B12-9724-539DEE905854}" type="datetimeFigureOut">
              <a:rPr kumimoji="0" lang="en-US" sz="1200" b="0" i="0" u="none" strike="noStrike" kern="1200" cap="none" spc="0" normalizeH="0" baseline="0" noProof="0" smtClean="0">
                <a:ln>
                  <a:noFill/>
                </a:ln>
                <a:solidFill>
                  <a:schemeClr val="tx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9/7/20</a:t>
            </a:fld>
            <a:endParaRPr kumimoji="0" 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9" name="Slide Number Placeholder 12">
            <a:extLst>
              <a:ext uri="{FF2B5EF4-FFF2-40B4-BE49-F238E27FC236}">
                <a16:creationId xmlns:a16="http://schemas.microsoft.com/office/drawing/2014/main" xmlns="" id="{E21593FD-34A5-4623-BC82-C424EAEE178E}"/>
              </a:ext>
            </a:extLst>
          </p:cNvPr>
          <p:cNvSpPr txBox="1">
            <a:spLocks noGrp="1"/>
          </p:cNvSpPr>
          <p:nvPr/>
        </p:nvSpPr>
        <p:spPr>
          <a:xfrm>
            <a:off x="4278960" y="10157400"/>
            <a:ext cx="3280680" cy="534240"/>
          </a:xfrm>
          <a:prstGeom prst="rect">
            <a:avLst/>
          </a:prstGeom>
          <a:noFill/>
          <a:ln/>
        </p:spPr>
        <p:txBody>
          <a:bodyPr lIns="0" tIns="0" rIns="0" bIns="0" anchor="b">
            <a:noAutofit/>
          </a:bodyPr>
          <a:lstStyle/>
          <a:p>
            <a:pPr marL="0" marR="0" lvl="0" indent="0" algn="r" defTabSz="914400" rtl="0" eaLnBrk="1" fontAlgn="auto" latinLnBrk="0" hangingPunct="0">
              <a:lnSpc>
                <a:spcPct val="100000"/>
              </a:lnSpc>
              <a:spcBef>
                <a:spcPts val="0"/>
              </a:spcBef>
              <a:spcAft>
                <a:spcPts val="0"/>
              </a:spcAft>
              <a:buClrTx/>
              <a:buSzTx/>
              <a:buFontTx/>
              <a:buNone/>
              <a:tabLst/>
              <a:defRPr/>
            </a:pPr>
            <a:fld id="{5A19F222-43A3-4F5F-A41E-8B68DDA3F0B5}" type="slidenum">
              <a:rPr kumimoji="0" lang="fr-FR" sz="1400" b="0" i="0" u="none" strike="noStrike" kern="1200" cap="none" spc="0" normalizeH="0" baseline="0" noProof="0" smtClean="0">
                <a:ln>
                  <a:noFill/>
                </a:ln>
                <a:solidFill>
                  <a:schemeClr val="tx1"/>
                </a:solidFill>
                <a:effectLst/>
                <a:uLnTx/>
                <a:uFillTx/>
                <a:latin typeface="Times New Roman" pitchFamily="18"/>
                <a:ea typeface="Arial Unicode MS" pitchFamily="2"/>
                <a:cs typeface="Tahoma" pitchFamily="2"/>
              </a:rPr>
              <a:pPr marL="0" marR="0" lvl="0" indent="0" algn="r" defTabSz="914400" rtl="0" eaLnBrk="1" fontAlgn="auto" latinLnBrk="0" hangingPunct="0">
                <a:lnSpc>
                  <a:spcPct val="100000"/>
                </a:lnSpc>
                <a:spcBef>
                  <a:spcPts val="0"/>
                </a:spcBef>
                <a:spcAft>
                  <a:spcPts val="0"/>
                </a:spcAft>
                <a:buClrTx/>
                <a:buSzTx/>
                <a:buFontTx/>
                <a:buNone/>
                <a:tabLst/>
                <a:defRPr/>
              </a:pPr>
              <a:t>2</a:t>
            </a:fld>
            <a:endParaRPr kumimoji="0" lang="fr-FR" sz="1400" b="0" i="0" u="none" strike="noStrike" kern="1200" cap="none" spc="0" normalizeH="0" baseline="0" noProof="0">
              <a:ln>
                <a:noFill/>
              </a:ln>
              <a:solidFill>
                <a:schemeClr val="tx1"/>
              </a:solidFill>
              <a:effectLst/>
              <a:uLnTx/>
              <a:uFillTx/>
              <a:latin typeface="Times New Roman" pitchFamily="18"/>
              <a:ea typeface="Arial Unicode MS" pitchFamily="2"/>
              <a:cs typeface="Tahoma" pitchFamily="2"/>
            </a:endParaRPr>
          </a:p>
        </p:txBody>
      </p:sp>
      <p:sp>
        <p:nvSpPr>
          <p:cNvPr id="11" name="Slide Number Placeholder 6">
            <a:extLst>
              <a:ext uri="{FF2B5EF4-FFF2-40B4-BE49-F238E27FC236}">
                <a16:creationId xmlns:a16="http://schemas.microsoft.com/office/drawing/2014/main" xmlns="" id="{22BBFCD0-337E-41DA-99F8-367C9FB94229}"/>
              </a:ext>
            </a:extLst>
          </p:cNvPr>
          <p:cNvSpPr txBox="1">
            <a:spLocks noGrp="1"/>
          </p:cNvSpPr>
          <p:nvPr/>
        </p:nvSpPr>
        <p:spPr>
          <a:xfrm>
            <a:off x="4278960" y="10157400"/>
            <a:ext cx="3280680" cy="534240"/>
          </a:xfrm>
          <a:prstGeom prst="rect">
            <a:avLst/>
          </a:prstGeom>
          <a:noFill/>
          <a:ln/>
        </p:spPr>
        <p:txBody>
          <a:bodyPr vert="horz" lIns="91440" tIns="45720" rIns="91440" bIns="45720" rtlCol="0" anchor="b">
            <a:noAutofit/>
          </a:bodyPr>
          <a:lstStyle/>
          <a:p>
            <a:pPr marL="0" marR="0" lvl="0" indent="0" algn="r" defTabSz="914400" rtl="0" eaLnBrk="1" fontAlgn="auto" latinLnBrk="0" hangingPunct="0">
              <a:lnSpc>
                <a:spcPct val="100000"/>
              </a:lnSpc>
              <a:spcBef>
                <a:spcPts val="0"/>
              </a:spcBef>
              <a:spcAft>
                <a:spcPts val="0"/>
              </a:spcAft>
              <a:buClrTx/>
              <a:buSzTx/>
              <a:buFontTx/>
              <a:buNone/>
              <a:tabLst/>
              <a:defRPr/>
            </a:pPr>
            <a:fld id="{D9BD0FB9-CE28-4FF8-8C8C-E1C53CA3D543}" type="slidenum">
              <a:rPr kumimoji="0" lang="en-US" sz="1400" b="0" i="0" u="none" strike="noStrike" kern="1200" cap="none" spc="0" normalizeH="0" baseline="0" noProof="0" smtClean="0">
                <a:ln>
                  <a:noFill/>
                </a:ln>
                <a:solidFill>
                  <a:schemeClr val="tx1"/>
                </a:solidFill>
                <a:effectLst/>
                <a:uLnTx/>
                <a:uFillTx/>
                <a:latin typeface="Times New Roman" pitchFamily="18"/>
                <a:ea typeface="Arial Unicode MS" pitchFamily="2"/>
                <a:cs typeface="Tahoma" pitchFamily="2"/>
              </a:rPr>
              <a:pPr marL="0" marR="0" lvl="0" indent="0" algn="r" defTabSz="914400" rtl="0" eaLnBrk="1" fontAlgn="auto" latinLnBrk="0" hangingPunct="0">
                <a:lnSpc>
                  <a:spcPct val="100000"/>
                </a:lnSpc>
                <a:spcBef>
                  <a:spcPts val="0"/>
                </a:spcBef>
                <a:spcAft>
                  <a:spcPts val="0"/>
                </a:spcAft>
                <a:buClrTx/>
                <a:buSzTx/>
                <a:buFontTx/>
                <a:buNone/>
                <a:tabLst/>
                <a:defRPr/>
              </a:pPr>
              <a:t>2</a:t>
            </a:fld>
            <a:endParaRPr kumimoji="0" lang="en-US" sz="1400" b="0" i="0" u="none" strike="noStrike" kern="1200" cap="none" spc="0" normalizeH="0" baseline="0" noProof="0">
              <a:ln>
                <a:noFill/>
              </a:ln>
              <a:solidFill>
                <a:schemeClr val="tx1"/>
              </a:solidFill>
              <a:effectLst/>
              <a:uLnTx/>
              <a:uFillTx/>
              <a:latin typeface="Times New Roman" pitchFamily="18"/>
              <a:ea typeface="Arial Unicode MS" pitchFamily="2"/>
              <a:cs typeface="Tahoma" pitchFamily="2"/>
            </a:endParaRPr>
          </a:p>
        </p:txBody>
      </p:sp>
      <p:sp>
        <p:nvSpPr>
          <p:cNvPr id="2" name="Slide Image Placeholder 1">
            <a:extLst>
              <a:ext uri="{FF2B5EF4-FFF2-40B4-BE49-F238E27FC236}">
                <a16:creationId xmlns:a16="http://schemas.microsoft.com/office/drawing/2014/main" xmlns="" id="{62ED9A92-F115-4186-B562-EF9F3EFC8163}"/>
              </a:ext>
            </a:extLst>
          </p:cNvPr>
          <p:cNvSpPr>
            <a:spLocks noGrp="1" noRot="1" noChangeAspect="1" noResize="1"/>
          </p:cNvSpPr>
          <p:nvPr>
            <p:ph type="sldImg"/>
          </p:nvPr>
        </p:nvSpPr>
        <p:spPr>
          <a:xfrm>
            <a:off x="1106488" y="812800"/>
            <a:ext cx="5345112" cy="4008438"/>
          </a:xfrm>
          <a:solidFill>
            <a:schemeClr val="accent1"/>
          </a:solidFill>
          <a:ln w="25400">
            <a:solidFill>
              <a:schemeClr val="accent1">
                <a:shade val="50000"/>
              </a:schemeClr>
            </a:solidFill>
            <a:prstDash val="solid"/>
          </a:ln>
        </p:spPr>
      </p:sp>
      <p:sp>
        <p:nvSpPr>
          <p:cNvPr id="3" name="Notes Placeholder 2">
            <a:extLst>
              <a:ext uri="{FF2B5EF4-FFF2-40B4-BE49-F238E27FC236}">
                <a16:creationId xmlns:a16="http://schemas.microsoft.com/office/drawing/2014/main" xmlns="" id="{58454B4E-C627-45DF-ADD9-3C288AB26F9C}"/>
              </a:ext>
            </a:extLst>
          </p:cNvPr>
          <p:cNvSpPr txBox="1">
            <a:spLocks noGrp="1"/>
          </p:cNvSpPr>
          <p:nvPr>
            <p:ph type="body" sz="quarter" idx="1"/>
          </p:nvPr>
        </p:nvSpPr>
        <p:spPr>
          <a:xfrm>
            <a:off x="756000" y="5078520"/>
            <a:ext cx="6047640" cy="4811040"/>
          </a:xfrm>
          <a:noFill/>
          <a:ln>
            <a:noFill/>
          </a:ln>
        </p:spPr>
        <p:txBody>
          <a:bodyPr lIns="0" tIns="0" rIns="0" bIns="0">
            <a:spAutoFit/>
          </a:bodyPr>
          <a:lstStyle/>
          <a:p>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2">
            <a:extLst>
              <a:ext uri="{FF2B5EF4-FFF2-40B4-BE49-F238E27FC236}">
                <a16:creationId xmlns:a16="http://schemas.microsoft.com/office/drawing/2014/main" xmlns="" id="{69FD09B2-5032-48BC-A6A6-DCFD51008D4B}"/>
              </a:ext>
            </a:extLst>
          </p:cNvPr>
          <p:cNvSpPr txBox="1">
            <a:spLocks noGrp="1"/>
          </p:cNvSpPr>
          <p:nvPr/>
        </p:nvSpPr>
        <p:spPr>
          <a:xfrm>
            <a:off x="4281488" y="0"/>
            <a:ext cx="3276600" cy="536575"/>
          </a:xfrm>
          <a:prstGeom prst="rect">
            <a:avLst/>
          </a:prstGeom>
          <a:noFill/>
        </p:spPr>
        <p:txBody>
          <a:bodyPr vert="horz" lIns="91440" tIns="45720" rIns="91440" bIns="45720" rtlCol="0"/>
          <a:lstStyle/>
          <a:p>
            <a:pPr marL="0" marR="0" lvl="0" indent="0" algn="r" defTabSz="914400" rtl="0" eaLnBrk="1" fontAlgn="auto" latinLnBrk="0" hangingPunct="1">
              <a:lnSpc>
                <a:spcPct val="100000"/>
              </a:lnSpc>
              <a:spcBef>
                <a:spcPts val="0"/>
              </a:spcBef>
              <a:spcAft>
                <a:spcPts val="0"/>
              </a:spcAft>
              <a:buClrTx/>
              <a:buSzTx/>
              <a:buFontTx/>
              <a:buNone/>
              <a:tabLst/>
              <a:defRPr/>
            </a:pPr>
            <a:fld id="{AB42E85D-FDE8-4B12-9724-539DEE905854}" type="datetimeFigureOut">
              <a:rPr kumimoji="0" lang="en-US" sz="1200" b="0" i="0" u="none" strike="noStrike" kern="1200" cap="none" spc="0" normalizeH="0" baseline="0" noProof="0" smtClean="0">
                <a:ln>
                  <a:noFill/>
                </a:ln>
                <a:solidFill>
                  <a:schemeClr val="tx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9/7/20</a:t>
            </a:fld>
            <a:endParaRPr kumimoji="0" 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9" name="Slide Number Placeholder 12">
            <a:extLst>
              <a:ext uri="{FF2B5EF4-FFF2-40B4-BE49-F238E27FC236}">
                <a16:creationId xmlns:a16="http://schemas.microsoft.com/office/drawing/2014/main" xmlns="" id="{E40725E4-146F-4E19-A69B-CD69A83E7F7D}"/>
              </a:ext>
            </a:extLst>
          </p:cNvPr>
          <p:cNvSpPr txBox="1">
            <a:spLocks noGrp="1"/>
          </p:cNvSpPr>
          <p:nvPr/>
        </p:nvSpPr>
        <p:spPr>
          <a:xfrm>
            <a:off x="4278960" y="10157400"/>
            <a:ext cx="3280680" cy="534240"/>
          </a:xfrm>
          <a:prstGeom prst="rect">
            <a:avLst/>
          </a:prstGeom>
          <a:noFill/>
          <a:ln/>
        </p:spPr>
        <p:txBody>
          <a:bodyPr lIns="0" tIns="0" rIns="0" bIns="0" anchor="b">
            <a:noAutofit/>
          </a:bodyPr>
          <a:lstStyle/>
          <a:p>
            <a:pPr marL="0" marR="0" lvl="0" indent="0" algn="r" defTabSz="914400" rtl="0" eaLnBrk="1" fontAlgn="auto" latinLnBrk="0" hangingPunct="0">
              <a:lnSpc>
                <a:spcPct val="100000"/>
              </a:lnSpc>
              <a:spcBef>
                <a:spcPts val="0"/>
              </a:spcBef>
              <a:spcAft>
                <a:spcPts val="0"/>
              </a:spcAft>
              <a:buClrTx/>
              <a:buSzTx/>
              <a:buFontTx/>
              <a:buNone/>
              <a:tabLst/>
              <a:defRPr/>
            </a:pPr>
            <a:fld id="{172F9EF7-66C0-469C-B2F6-DFC86AD6FBA6}" type="slidenum">
              <a:rPr kumimoji="0" lang="fr-FR" sz="1400" b="0" i="0" u="none" strike="noStrike" kern="1200" cap="none" spc="0" normalizeH="0" baseline="0" noProof="0" smtClean="0">
                <a:ln>
                  <a:noFill/>
                </a:ln>
                <a:solidFill>
                  <a:schemeClr val="tx1"/>
                </a:solidFill>
                <a:effectLst/>
                <a:uLnTx/>
                <a:uFillTx/>
                <a:latin typeface="Times New Roman" pitchFamily="18"/>
                <a:ea typeface="Arial Unicode MS" pitchFamily="2"/>
                <a:cs typeface="Tahoma" pitchFamily="2"/>
              </a:rPr>
              <a:pPr marL="0" marR="0" lvl="0" indent="0" algn="r" defTabSz="914400" rtl="0" eaLnBrk="1" fontAlgn="auto" latinLnBrk="0" hangingPunct="0">
                <a:lnSpc>
                  <a:spcPct val="100000"/>
                </a:lnSpc>
                <a:spcBef>
                  <a:spcPts val="0"/>
                </a:spcBef>
                <a:spcAft>
                  <a:spcPts val="0"/>
                </a:spcAft>
                <a:buClrTx/>
                <a:buSzTx/>
                <a:buFontTx/>
                <a:buNone/>
                <a:tabLst/>
                <a:defRPr/>
              </a:pPr>
              <a:t>3</a:t>
            </a:fld>
            <a:endParaRPr kumimoji="0" lang="fr-FR" sz="1400" b="0" i="0" u="none" strike="noStrike" kern="1200" cap="none" spc="0" normalizeH="0" baseline="0" noProof="0">
              <a:ln>
                <a:noFill/>
              </a:ln>
              <a:solidFill>
                <a:schemeClr val="tx1"/>
              </a:solidFill>
              <a:effectLst/>
              <a:uLnTx/>
              <a:uFillTx/>
              <a:latin typeface="Times New Roman" pitchFamily="18"/>
              <a:ea typeface="Arial Unicode MS" pitchFamily="2"/>
              <a:cs typeface="Tahoma" pitchFamily="2"/>
            </a:endParaRPr>
          </a:p>
        </p:txBody>
      </p:sp>
      <p:sp>
        <p:nvSpPr>
          <p:cNvPr id="11" name="Slide Number Placeholder 6">
            <a:extLst>
              <a:ext uri="{FF2B5EF4-FFF2-40B4-BE49-F238E27FC236}">
                <a16:creationId xmlns:a16="http://schemas.microsoft.com/office/drawing/2014/main" xmlns="" id="{BD1B95FA-CFA0-47FC-9A1C-F576DD06F138}"/>
              </a:ext>
            </a:extLst>
          </p:cNvPr>
          <p:cNvSpPr txBox="1">
            <a:spLocks noGrp="1"/>
          </p:cNvSpPr>
          <p:nvPr/>
        </p:nvSpPr>
        <p:spPr>
          <a:xfrm>
            <a:off x="4278960" y="10157400"/>
            <a:ext cx="3280680" cy="534240"/>
          </a:xfrm>
          <a:prstGeom prst="rect">
            <a:avLst/>
          </a:prstGeom>
          <a:noFill/>
          <a:ln/>
        </p:spPr>
        <p:txBody>
          <a:bodyPr vert="horz" lIns="91440" tIns="45720" rIns="91440" bIns="45720" rtlCol="0" anchor="b">
            <a:noAutofit/>
          </a:bodyPr>
          <a:lstStyle/>
          <a:p>
            <a:pPr marL="0" marR="0" lvl="0" indent="0" algn="r" defTabSz="914400" rtl="0" eaLnBrk="1" fontAlgn="auto" latinLnBrk="0" hangingPunct="0">
              <a:lnSpc>
                <a:spcPct val="100000"/>
              </a:lnSpc>
              <a:spcBef>
                <a:spcPts val="0"/>
              </a:spcBef>
              <a:spcAft>
                <a:spcPts val="0"/>
              </a:spcAft>
              <a:buClrTx/>
              <a:buSzTx/>
              <a:buFontTx/>
              <a:buNone/>
              <a:tabLst/>
              <a:defRPr/>
            </a:pPr>
            <a:fld id="{157658D8-9C89-4751-94E1-2446CA225E4A}" type="slidenum">
              <a:rPr kumimoji="0" lang="en-US" sz="1400" b="0" i="0" u="none" strike="noStrike" kern="1200" cap="none" spc="0" normalizeH="0" baseline="0" noProof="0" smtClean="0">
                <a:ln>
                  <a:noFill/>
                </a:ln>
                <a:solidFill>
                  <a:schemeClr val="tx1"/>
                </a:solidFill>
                <a:effectLst/>
                <a:uLnTx/>
                <a:uFillTx/>
                <a:latin typeface="Times New Roman" pitchFamily="18"/>
                <a:ea typeface="Arial Unicode MS" pitchFamily="2"/>
                <a:cs typeface="Tahoma" pitchFamily="2"/>
              </a:rPr>
              <a:pPr marL="0" marR="0" lvl="0" indent="0" algn="r" defTabSz="914400" rtl="0" eaLnBrk="1" fontAlgn="auto" latinLnBrk="0" hangingPunct="0">
                <a:lnSpc>
                  <a:spcPct val="100000"/>
                </a:lnSpc>
                <a:spcBef>
                  <a:spcPts val="0"/>
                </a:spcBef>
                <a:spcAft>
                  <a:spcPts val="0"/>
                </a:spcAft>
                <a:buClrTx/>
                <a:buSzTx/>
                <a:buFontTx/>
                <a:buNone/>
                <a:tabLst/>
                <a:defRPr/>
              </a:pPr>
              <a:t>3</a:t>
            </a:fld>
            <a:endParaRPr kumimoji="0" lang="en-US" sz="1400" b="0" i="0" u="none" strike="noStrike" kern="1200" cap="none" spc="0" normalizeH="0" baseline="0" noProof="0">
              <a:ln>
                <a:noFill/>
              </a:ln>
              <a:solidFill>
                <a:schemeClr val="tx1"/>
              </a:solidFill>
              <a:effectLst/>
              <a:uLnTx/>
              <a:uFillTx/>
              <a:latin typeface="Times New Roman" pitchFamily="18"/>
              <a:ea typeface="Arial Unicode MS" pitchFamily="2"/>
              <a:cs typeface="Tahoma" pitchFamily="2"/>
            </a:endParaRPr>
          </a:p>
        </p:txBody>
      </p:sp>
      <p:sp>
        <p:nvSpPr>
          <p:cNvPr id="2" name="Slide Image Placeholder 1">
            <a:extLst>
              <a:ext uri="{FF2B5EF4-FFF2-40B4-BE49-F238E27FC236}">
                <a16:creationId xmlns:a16="http://schemas.microsoft.com/office/drawing/2014/main" xmlns="" id="{F6D0B152-255B-4A70-BFCE-C2D6A564EC3F}"/>
              </a:ext>
            </a:extLst>
          </p:cNvPr>
          <p:cNvSpPr>
            <a:spLocks noGrp="1" noRot="1" noChangeAspect="1" noResize="1"/>
          </p:cNvSpPr>
          <p:nvPr>
            <p:ph type="sldImg"/>
          </p:nvPr>
        </p:nvSpPr>
        <p:spPr>
          <a:xfrm>
            <a:off x="1106488" y="812800"/>
            <a:ext cx="5345112" cy="4008438"/>
          </a:xfrm>
          <a:solidFill>
            <a:schemeClr val="accent1"/>
          </a:solidFill>
          <a:ln w="25400">
            <a:solidFill>
              <a:schemeClr val="accent1">
                <a:shade val="50000"/>
              </a:schemeClr>
            </a:solidFill>
            <a:prstDash val="solid"/>
          </a:ln>
        </p:spPr>
      </p:sp>
      <p:sp>
        <p:nvSpPr>
          <p:cNvPr id="3" name="Notes Placeholder 2">
            <a:extLst>
              <a:ext uri="{FF2B5EF4-FFF2-40B4-BE49-F238E27FC236}">
                <a16:creationId xmlns:a16="http://schemas.microsoft.com/office/drawing/2014/main" xmlns="" id="{F2F1257C-894C-45D7-81D8-EB76C46A56B3}"/>
              </a:ext>
            </a:extLst>
          </p:cNvPr>
          <p:cNvSpPr txBox="1">
            <a:spLocks noGrp="1"/>
          </p:cNvSpPr>
          <p:nvPr>
            <p:ph type="body" sz="quarter" idx="1"/>
          </p:nvPr>
        </p:nvSpPr>
        <p:spPr>
          <a:xfrm>
            <a:off x="756000" y="5078520"/>
            <a:ext cx="6047640" cy="4811040"/>
          </a:xfrm>
          <a:noFill/>
          <a:ln>
            <a:noFill/>
          </a:ln>
        </p:spPr>
        <p:txBody>
          <a:bodyPr lIns="0" tIns="0" rIns="0" bIns="0">
            <a:spAutoFit/>
          </a:bodyPr>
          <a:lstStyle/>
          <a:p>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2">
            <a:extLst>
              <a:ext uri="{FF2B5EF4-FFF2-40B4-BE49-F238E27FC236}">
                <a16:creationId xmlns:a16="http://schemas.microsoft.com/office/drawing/2014/main" xmlns="" id="{ED8D7B52-3710-420B-9954-263E321A91D8}"/>
              </a:ext>
            </a:extLst>
          </p:cNvPr>
          <p:cNvSpPr txBox="1">
            <a:spLocks noGrp="1"/>
          </p:cNvSpPr>
          <p:nvPr/>
        </p:nvSpPr>
        <p:spPr>
          <a:xfrm>
            <a:off x="4281488" y="0"/>
            <a:ext cx="3276600" cy="536575"/>
          </a:xfrm>
          <a:prstGeom prst="rect">
            <a:avLst/>
          </a:prstGeom>
          <a:noFill/>
        </p:spPr>
        <p:txBody>
          <a:bodyPr vert="horz" lIns="91440" tIns="45720" rIns="91440" bIns="45720" rtlCol="0"/>
          <a:lstStyle/>
          <a:p>
            <a:pPr marL="0" marR="0" lvl="0" indent="0" algn="r" defTabSz="914400" rtl="0" eaLnBrk="1" fontAlgn="auto" latinLnBrk="0" hangingPunct="1">
              <a:lnSpc>
                <a:spcPct val="100000"/>
              </a:lnSpc>
              <a:spcBef>
                <a:spcPts val="0"/>
              </a:spcBef>
              <a:spcAft>
                <a:spcPts val="0"/>
              </a:spcAft>
              <a:buClrTx/>
              <a:buSzTx/>
              <a:buFontTx/>
              <a:buNone/>
              <a:tabLst/>
              <a:defRPr/>
            </a:pPr>
            <a:fld id="{AB42E85D-FDE8-4B12-9724-539DEE905854}" type="datetimeFigureOut">
              <a:rPr kumimoji="0" lang="en-US" sz="1200" b="0" i="0" u="none" strike="noStrike" kern="1200" cap="none" spc="0" normalizeH="0" baseline="0" noProof="0" smtClean="0">
                <a:ln>
                  <a:noFill/>
                </a:ln>
                <a:solidFill>
                  <a:schemeClr val="tx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9/7/20</a:t>
            </a:fld>
            <a:endParaRPr kumimoji="0" 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9" name="Slide Number Placeholder 12">
            <a:extLst>
              <a:ext uri="{FF2B5EF4-FFF2-40B4-BE49-F238E27FC236}">
                <a16:creationId xmlns:a16="http://schemas.microsoft.com/office/drawing/2014/main" xmlns="" id="{60583656-0624-41D3-AE0F-26B32D4D3109}"/>
              </a:ext>
            </a:extLst>
          </p:cNvPr>
          <p:cNvSpPr txBox="1">
            <a:spLocks noGrp="1"/>
          </p:cNvSpPr>
          <p:nvPr/>
        </p:nvSpPr>
        <p:spPr>
          <a:xfrm>
            <a:off x="4278960" y="10157400"/>
            <a:ext cx="3280680" cy="534240"/>
          </a:xfrm>
          <a:prstGeom prst="rect">
            <a:avLst/>
          </a:prstGeom>
          <a:noFill/>
          <a:ln/>
        </p:spPr>
        <p:txBody>
          <a:bodyPr lIns="0" tIns="0" rIns="0" bIns="0" anchor="b">
            <a:noAutofit/>
          </a:bodyPr>
          <a:lstStyle/>
          <a:p>
            <a:pPr marL="0" marR="0" lvl="0" indent="0" algn="r" defTabSz="914400" rtl="0" eaLnBrk="1" fontAlgn="auto" latinLnBrk="0" hangingPunct="0">
              <a:lnSpc>
                <a:spcPct val="100000"/>
              </a:lnSpc>
              <a:spcBef>
                <a:spcPts val="0"/>
              </a:spcBef>
              <a:spcAft>
                <a:spcPts val="0"/>
              </a:spcAft>
              <a:buClrTx/>
              <a:buSzTx/>
              <a:buFontTx/>
              <a:buNone/>
              <a:tabLst/>
              <a:defRPr/>
            </a:pPr>
            <a:fld id="{792A5A1F-BFC6-4D74-AB63-8DC9ACF9E457}" type="slidenum">
              <a:rPr kumimoji="0" lang="fr-FR" sz="1400" b="0" i="0" u="none" strike="noStrike" kern="1200" cap="none" spc="0" normalizeH="0" baseline="0" noProof="0" smtClean="0">
                <a:ln>
                  <a:noFill/>
                </a:ln>
                <a:solidFill>
                  <a:schemeClr val="tx1"/>
                </a:solidFill>
                <a:effectLst/>
                <a:uLnTx/>
                <a:uFillTx/>
                <a:latin typeface="Times New Roman" pitchFamily="18"/>
                <a:ea typeface="Arial Unicode MS" pitchFamily="2"/>
                <a:cs typeface="Tahoma" pitchFamily="2"/>
              </a:rPr>
              <a:pPr marL="0" marR="0" lvl="0" indent="0" algn="r" defTabSz="914400" rtl="0" eaLnBrk="1" fontAlgn="auto" latinLnBrk="0" hangingPunct="0">
                <a:lnSpc>
                  <a:spcPct val="100000"/>
                </a:lnSpc>
                <a:spcBef>
                  <a:spcPts val="0"/>
                </a:spcBef>
                <a:spcAft>
                  <a:spcPts val="0"/>
                </a:spcAft>
                <a:buClrTx/>
                <a:buSzTx/>
                <a:buFontTx/>
                <a:buNone/>
                <a:tabLst/>
                <a:defRPr/>
              </a:pPr>
              <a:t>4</a:t>
            </a:fld>
            <a:endParaRPr kumimoji="0" lang="fr-FR" sz="1400" b="0" i="0" u="none" strike="noStrike" kern="1200" cap="none" spc="0" normalizeH="0" baseline="0" noProof="0">
              <a:ln>
                <a:noFill/>
              </a:ln>
              <a:solidFill>
                <a:schemeClr val="tx1"/>
              </a:solidFill>
              <a:effectLst/>
              <a:uLnTx/>
              <a:uFillTx/>
              <a:latin typeface="Times New Roman" pitchFamily="18"/>
              <a:ea typeface="Arial Unicode MS" pitchFamily="2"/>
              <a:cs typeface="Tahoma" pitchFamily="2"/>
            </a:endParaRPr>
          </a:p>
        </p:txBody>
      </p:sp>
      <p:sp>
        <p:nvSpPr>
          <p:cNvPr id="11" name="Slide Number Placeholder 6">
            <a:extLst>
              <a:ext uri="{FF2B5EF4-FFF2-40B4-BE49-F238E27FC236}">
                <a16:creationId xmlns:a16="http://schemas.microsoft.com/office/drawing/2014/main" xmlns="" id="{9C68D98B-E69D-473D-9C9F-EEAD978E26E1}"/>
              </a:ext>
            </a:extLst>
          </p:cNvPr>
          <p:cNvSpPr txBox="1">
            <a:spLocks noGrp="1"/>
          </p:cNvSpPr>
          <p:nvPr/>
        </p:nvSpPr>
        <p:spPr>
          <a:xfrm>
            <a:off x="4278960" y="10157400"/>
            <a:ext cx="3280680" cy="534240"/>
          </a:xfrm>
          <a:prstGeom prst="rect">
            <a:avLst/>
          </a:prstGeom>
          <a:noFill/>
          <a:ln/>
        </p:spPr>
        <p:txBody>
          <a:bodyPr vert="horz" lIns="91440" tIns="45720" rIns="91440" bIns="45720" rtlCol="0" anchor="b">
            <a:noAutofit/>
          </a:bodyPr>
          <a:lstStyle/>
          <a:p>
            <a:pPr marL="0" marR="0" lvl="0" indent="0" algn="r" defTabSz="914400" rtl="0" eaLnBrk="1" fontAlgn="auto" latinLnBrk="0" hangingPunct="0">
              <a:lnSpc>
                <a:spcPct val="100000"/>
              </a:lnSpc>
              <a:spcBef>
                <a:spcPts val="0"/>
              </a:spcBef>
              <a:spcAft>
                <a:spcPts val="0"/>
              </a:spcAft>
              <a:buClrTx/>
              <a:buSzTx/>
              <a:buFontTx/>
              <a:buNone/>
              <a:tabLst/>
              <a:defRPr/>
            </a:pPr>
            <a:fld id="{7ADE89F1-7DD5-4B75-88EE-B08297E34C6F}" type="slidenum">
              <a:rPr kumimoji="0" lang="en-US" sz="1400" b="0" i="0" u="none" strike="noStrike" kern="1200" cap="none" spc="0" normalizeH="0" baseline="0" noProof="0" smtClean="0">
                <a:ln>
                  <a:noFill/>
                </a:ln>
                <a:solidFill>
                  <a:schemeClr val="tx1"/>
                </a:solidFill>
                <a:effectLst/>
                <a:uLnTx/>
                <a:uFillTx/>
                <a:latin typeface="Times New Roman" pitchFamily="18"/>
                <a:ea typeface="Arial Unicode MS" pitchFamily="2"/>
                <a:cs typeface="Tahoma" pitchFamily="2"/>
              </a:rPr>
              <a:pPr marL="0" marR="0" lvl="0" indent="0" algn="r" defTabSz="914400" rtl="0" eaLnBrk="1" fontAlgn="auto" latinLnBrk="0" hangingPunct="0">
                <a:lnSpc>
                  <a:spcPct val="100000"/>
                </a:lnSpc>
                <a:spcBef>
                  <a:spcPts val="0"/>
                </a:spcBef>
                <a:spcAft>
                  <a:spcPts val="0"/>
                </a:spcAft>
                <a:buClrTx/>
                <a:buSzTx/>
                <a:buFontTx/>
                <a:buNone/>
                <a:tabLst/>
                <a:defRPr/>
              </a:pPr>
              <a:t>4</a:t>
            </a:fld>
            <a:endParaRPr kumimoji="0" lang="en-US" sz="1400" b="0" i="0" u="none" strike="noStrike" kern="1200" cap="none" spc="0" normalizeH="0" baseline="0" noProof="0">
              <a:ln>
                <a:noFill/>
              </a:ln>
              <a:solidFill>
                <a:schemeClr val="tx1"/>
              </a:solidFill>
              <a:effectLst/>
              <a:uLnTx/>
              <a:uFillTx/>
              <a:latin typeface="Times New Roman" pitchFamily="18"/>
              <a:ea typeface="Arial Unicode MS" pitchFamily="2"/>
              <a:cs typeface="Tahoma" pitchFamily="2"/>
            </a:endParaRPr>
          </a:p>
        </p:txBody>
      </p:sp>
      <p:sp>
        <p:nvSpPr>
          <p:cNvPr id="2" name="Slide Image Placeholder 1">
            <a:extLst>
              <a:ext uri="{FF2B5EF4-FFF2-40B4-BE49-F238E27FC236}">
                <a16:creationId xmlns:a16="http://schemas.microsoft.com/office/drawing/2014/main" xmlns="" id="{6048F38D-6BD6-4082-9BCC-F25947B425FA}"/>
              </a:ext>
            </a:extLst>
          </p:cNvPr>
          <p:cNvSpPr>
            <a:spLocks noGrp="1" noRot="1" noChangeAspect="1" noResize="1"/>
          </p:cNvSpPr>
          <p:nvPr>
            <p:ph type="sldImg"/>
          </p:nvPr>
        </p:nvSpPr>
        <p:spPr>
          <a:xfrm>
            <a:off x="1106488" y="812800"/>
            <a:ext cx="5345112" cy="4008438"/>
          </a:xfrm>
          <a:solidFill>
            <a:schemeClr val="accent1"/>
          </a:solidFill>
          <a:ln w="25400">
            <a:solidFill>
              <a:schemeClr val="accent1">
                <a:shade val="50000"/>
              </a:schemeClr>
            </a:solidFill>
            <a:prstDash val="solid"/>
          </a:ln>
        </p:spPr>
      </p:sp>
      <p:sp>
        <p:nvSpPr>
          <p:cNvPr id="3" name="Notes Placeholder 2">
            <a:extLst>
              <a:ext uri="{FF2B5EF4-FFF2-40B4-BE49-F238E27FC236}">
                <a16:creationId xmlns:a16="http://schemas.microsoft.com/office/drawing/2014/main" xmlns="" id="{30CF3E30-9E80-4079-A489-3E57A14A9F04}"/>
              </a:ext>
            </a:extLst>
          </p:cNvPr>
          <p:cNvSpPr txBox="1">
            <a:spLocks noGrp="1"/>
          </p:cNvSpPr>
          <p:nvPr>
            <p:ph type="body" sz="quarter" idx="1"/>
          </p:nvPr>
        </p:nvSpPr>
        <p:spPr>
          <a:xfrm>
            <a:off x="756000" y="5078520"/>
            <a:ext cx="6047640" cy="4811040"/>
          </a:xfrm>
          <a:noFill/>
          <a:ln>
            <a:noFill/>
          </a:ln>
        </p:spPr>
        <p:txBody>
          <a:bodyPr lIns="0" tIns="0" rIns="0" bIns="0"/>
          <a:lstStyle/>
          <a:p>
            <a:endParaRPr 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2">
            <a:extLst>
              <a:ext uri="{FF2B5EF4-FFF2-40B4-BE49-F238E27FC236}">
                <a16:creationId xmlns:a16="http://schemas.microsoft.com/office/drawing/2014/main" xmlns="" id="{311EDDE3-7F09-47BC-9825-8203A75EAB6F}"/>
              </a:ext>
            </a:extLst>
          </p:cNvPr>
          <p:cNvSpPr txBox="1">
            <a:spLocks noGrp="1"/>
          </p:cNvSpPr>
          <p:nvPr/>
        </p:nvSpPr>
        <p:spPr>
          <a:xfrm>
            <a:off x="4281488" y="0"/>
            <a:ext cx="3276600" cy="536575"/>
          </a:xfrm>
          <a:prstGeom prst="rect">
            <a:avLst/>
          </a:prstGeom>
          <a:noFill/>
        </p:spPr>
        <p:txBody>
          <a:bodyPr vert="horz" lIns="91440" tIns="45720" rIns="91440" bIns="45720" rtlCol="0"/>
          <a:lstStyle/>
          <a:p>
            <a:pPr marL="0" marR="0" lvl="0" indent="0" algn="r" defTabSz="914400" rtl="0" eaLnBrk="1" fontAlgn="auto" latinLnBrk="0" hangingPunct="1">
              <a:lnSpc>
                <a:spcPct val="100000"/>
              </a:lnSpc>
              <a:spcBef>
                <a:spcPts val="0"/>
              </a:spcBef>
              <a:spcAft>
                <a:spcPts val="0"/>
              </a:spcAft>
              <a:buClrTx/>
              <a:buSzTx/>
              <a:buFontTx/>
              <a:buNone/>
              <a:tabLst/>
              <a:defRPr/>
            </a:pPr>
            <a:fld id="{AB42E85D-FDE8-4B12-9724-539DEE905854}" type="datetimeFigureOut">
              <a:rPr kumimoji="0" lang="en-US" sz="1200" b="0" i="0" u="none" strike="noStrike" kern="1200" cap="none" spc="0" normalizeH="0" baseline="0" noProof="0" smtClean="0">
                <a:ln>
                  <a:noFill/>
                </a:ln>
                <a:solidFill>
                  <a:schemeClr val="tx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9/7/20</a:t>
            </a:fld>
            <a:endParaRPr kumimoji="0" 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9" name="Slide Number Placeholder 12">
            <a:extLst>
              <a:ext uri="{FF2B5EF4-FFF2-40B4-BE49-F238E27FC236}">
                <a16:creationId xmlns:a16="http://schemas.microsoft.com/office/drawing/2014/main" xmlns="" id="{91001A80-2C53-4AF0-AABA-1FC2D57B412B}"/>
              </a:ext>
            </a:extLst>
          </p:cNvPr>
          <p:cNvSpPr txBox="1">
            <a:spLocks noGrp="1"/>
          </p:cNvSpPr>
          <p:nvPr/>
        </p:nvSpPr>
        <p:spPr>
          <a:xfrm>
            <a:off x="4278960" y="10157400"/>
            <a:ext cx="3280680" cy="534240"/>
          </a:xfrm>
          <a:prstGeom prst="rect">
            <a:avLst/>
          </a:prstGeom>
          <a:noFill/>
          <a:ln/>
        </p:spPr>
        <p:txBody>
          <a:bodyPr lIns="0" tIns="0" rIns="0" bIns="0" anchor="b">
            <a:noAutofit/>
          </a:bodyPr>
          <a:lstStyle/>
          <a:p>
            <a:pPr marL="0" marR="0" lvl="0" indent="0" algn="r" defTabSz="914400" rtl="0" eaLnBrk="1" fontAlgn="auto" latinLnBrk="0" hangingPunct="0">
              <a:lnSpc>
                <a:spcPct val="100000"/>
              </a:lnSpc>
              <a:spcBef>
                <a:spcPts val="0"/>
              </a:spcBef>
              <a:spcAft>
                <a:spcPts val="0"/>
              </a:spcAft>
              <a:buClrTx/>
              <a:buSzTx/>
              <a:buFontTx/>
              <a:buNone/>
              <a:tabLst/>
              <a:defRPr/>
            </a:pPr>
            <a:fld id="{C2CFFC70-6405-40A4-8518-AEB685331A05}" type="slidenum">
              <a:rPr kumimoji="0" lang="fr-FR" sz="1400" b="0" i="0" u="none" strike="noStrike" kern="1200" cap="none" spc="0" normalizeH="0" baseline="0" noProof="0" smtClean="0">
                <a:ln>
                  <a:noFill/>
                </a:ln>
                <a:solidFill>
                  <a:schemeClr val="tx1"/>
                </a:solidFill>
                <a:effectLst/>
                <a:uLnTx/>
                <a:uFillTx/>
                <a:latin typeface="Times New Roman" pitchFamily="18"/>
                <a:ea typeface="Arial Unicode MS" pitchFamily="2"/>
                <a:cs typeface="Tahoma" pitchFamily="2"/>
              </a:rPr>
              <a:pPr marL="0" marR="0" lvl="0" indent="0" algn="r" defTabSz="914400" rtl="0" eaLnBrk="1" fontAlgn="auto" latinLnBrk="0" hangingPunct="0">
                <a:lnSpc>
                  <a:spcPct val="100000"/>
                </a:lnSpc>
                <a:spcBef>
                  <a:spcPts val="0"/>
                </a:spcBef>
                <a:spcAft>
                  <a:spcPts val="0"/>
                </a:spcAft>
                <a:buClrTx/>
                <a:buSzTx/>
                <a:buFontTx/>
                <a:buNone/>
                <a:tabLst/>
                <a:defRPr/>
              </a:pPr>
              <a:t>5</a:t>
            </a:fld>
            <a:endParaRPr kumimoji="0" lang="fr-FR" sz="1400" b="0" i="0" u="none" strike="noStrike" kern="1200" cap="none" spc="0" normalizeH="0" baseline="0" noProof="0">
              <a:ln>
                <a:noFill/>
              </a:ln>
              <a:solidFill>
                <a:schemeClr val="tx1"/>
              </a:solidFill>
              <a:effectLst/>
              <a:uLnTx/>
              <a:uFillTx/>
              <a:latin typeface="Times New Roman" pitchFamily="18"/>
              <a:ea typeface="Arial Unicode MS" pitchFamily="2"/>
              <a:cs typeface="Tahoma" pitchFamily="2"/>
            </a:endParaRPr>
          </a:p>
        </p:txBody>
      </p:sp>
      <p:sp>
        <p:nvSpPr>
          <p:cNvPr id="11" name="Slide Number Placeholder 6">
            <a:extLst>
              <a:ext uri="{FF2B5EF4-FFF2-40B4-BE49-F238E27FC236}">
                <a16:creationId xmlns:a16="http://schemas.microsoft.com/office/drawing/2014/main" xmlns="" id="{B3755A2D-9F68-4799-AC38-C0966FC78C67}"/>
              </a:ext>
            </a:extLst>
          </p:cNvPr>
          <p:cNvSpPr txBox="1">
            <a:spLocks noGrp="1"/>
          </p:cNvSpPr>
          <p:nvPr/>
        </p:nvSpPr>
        <p:spPr>
          <a:xfrm>
            <a:off x="4278960" y="10157400"/>
            <a:ext cx="3280680" cy="534240"/>
          </a:xfrm>
          <a:prstGeom prst="rect">
            <a:avLst/>
          </a:prstGeom>
          <a:noFill/>
          <a:ln/>
        </p:spPr>
        <p:txBody>
          <a:bodyPr vert="horz" lIns="91440" tIns="45720" rIns="91440" bIns="45720" rtlCol="0" anchor="b">
            <a:noAutofit/>
          </a:bodyPr>
          <a:lstStyle/>
          <a:p>
            <a:pPr marL="0" marR="0" lvl="0" indent="0" algn="r" defTabSz="914400" rtl="0" eaLnBrk="1" fontAlgn="auto" latinLnBrk="0" hangingPunct="0">
              <a:lnSpc>
                <a:spcPct val="100000"/>
              </a:lnSpc>
              <a:spcBef>
                <a:spcPts val="0"/>
              </a:spcBef>
              <a:spcAft>
                <a:spcPts val="0"/>
              </a:spcAft>
              <a:buClrTx/>
              <a:buSzTx/>
              <a:buFontTx/>
              <a:buNone/>
              <a:tabLst/>
              <a:defRPr/>
            </a:pPr>
            <a:fld id="{E512D2BD-ED30-4054-A0D5-E23A866E47DF}" type="slidenum">
              <a:rPr kumimoji="0" lang="en-US" sz="1400" b="0" i="0" u="none" strike="noStrike" kern="1200" cap="none" spc="0" normalizeH="0" baseline="0" noProof="0" smtClean="0">
                <a:ln>
                  <a:noFill/>
                </a:ln>
                <a:solidFill>
                  <a:schemeClr val="tx1"/>
                </a:solidFill>
                <a:effectLst/>
                <a:uLnTx/>
                <a:uFillTx/>
                <a:latin typeface="Times New Roman" pitchFamily="18"/>
                <a:ea typeface="Arial Unicode MS" pitchFamily="2"/>
                <a:cs typeface="Tahoma" pitchFamily="2"/>
              </a:rPr>
              <a:pPr marL="0" marR="0" lvl="0" indent="0" algn="r" defTabSz="914400" rtl="0" eaLnBrk="1" fontAlgn="auto" latinLnBrk="0" hangingPunct="0">
                <a:lnSpc>
                  <a:spcPct val="100000"/>
                </a:lnSpc>
                <a:spcBef>
                  <a:spcPts val="0"/>
                </a:spcBef>
                <a:spcAft>
                  <a:spcPts val="0"/>
                </a:spcAft>
                <a:buClrTx/>
                <a:buSzTx/>
                <a:buFontTx/>
                <a:buNone/>
                <a:tabLst/>
                <a:defRPr/>
              </a:pPr>
              <a:t>5</a:t>
            </a:fld>
            <a:endParaRPr kumimoji="0" lang="en-US" sz="1400" b="0" i="0" u="none" strike="noStrike" kern="1200" cap="none" spc="0" normalizeH="0" baseline="0" noProof="0">
              <a:ln>
                <a:noFill/>
              </a:ln>
              <a:solidFill>
                <a:schemeClr val="tx1"/>
              </a:solidFill>
              <a:effectLst/>
              <a:uLnTx/>
              <a:uFillTx/>
              <a:latin typeface="Times New Roman" pitchFamily="18"/>
              <a:ea typeface="Arial Unicode MS" pitchFamily="2"/>
              <a:cs typeface="Tahoma" pitchFamily="2"/>
            </a:endParaRPr>
          </a:p>
        </p:txBody>
      </p:sp>
      <p:sp>
        <p:nvSpPr>
          <p:cNvPr id="2" name="Slide Image Placeholder 1">
            <a:extLst>
              <a:ext uri="{FF2B5EF4-FFF2-40B4-BE49-F238E27FC236}">
                <a16:creationId xmlns:a16="http://schemas.microsoft.com/office/drawing/2014/main" xmlns="" id="{93B1CF3C-93B1-4650-90B4-584BD0AFC640}"/>
              </a:ext>
            </a:extLst>
          </p:cNvPr>
          <p:cNvSpPr>
            <a:spLocks noGrp="1" noRot="1" noChangeAspect="1" noResize="1"/>
          </p:cNvSpPr>
          <p:nvPr>
            <p:ph type="sldImg"/>
          </p:nvPr>
        </p:nvSpPr>
        <p:spPr>
          <a:xfrm>
            <a:off x="1106488" y="812800"/>
            <a:ext cx="5345112" cy="4008438"/>
          </a:xfrm>
          <a:solidFill>
            <a:schemeClr val="accent1"/>
          </a:solidFill>
          <a:ln w="25400">
            <a:solidFill>
              <a:schemeClr val="accent1">
                <a:shade val="50000"/>
              </a:schemeClr>
            </a:solidFill>
            <a:prstDash val="solid"/>
          </a:ln>
        </p:spPr>
      </p:sp>
      <p:sp>
        <p:nvSpPr>
          <p:cNvPr id="3" name="Notes Placeholder 2">
            <a:extLst>
              <a:ext uri="{FF2B5EF4-FFF2-40B4-BE49-F238E27FC236}">
                <a16:creationId xmlns:a16="http://schemas.microsoft.com/office/drawing/2014/main" xmlns="" id="{495D095B-82EF-4B69-9005-B17DAE181AC3}"/>
              </a:ext>
            </a:extLst>
          </p:cNvPr>
          <p:cNvSpPr txBox="1">
            <a:spLocks noGrp="1"/>
          </p:cNvSpPr>
          <p:nvPr>
            <p:ph type="body" sz="quarter" idx="1"/>
          </p:nvPr>
        </p:nvSpPr>
        <p:spPr>
          <a:xfrm>
            <a:off x="756000" y="5078520"/>
            <a:ext cx="6047640" cy="4811040"/>
          </a:xfrm>
          <a:noFill/>
          <a:ln>
            <a:noFill/>
          </a:ln>
        </p:spPr>
        <p:txBody>
          <a:bodyPr lIns="0" tIns="0" rIns="0" bIns="0"/>
          <a:lstStyle/>
          <a:p>
            <a:endParaRPr 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2">
            <a:extLst>
              <a:ext uri="{FF2B5EF4-FFF2-40B4-BE49-F238E27FC236}">
                <a16:creationId xmlns:a16="http://schemas.microsoft.com/office/drawing/2014/main" xmlns="" id="{11F3577C-A646-4EDF-B8CC-8DD1E7A97E06}"/>
              </a:ext>
            </a:extLst>
          </p:cNvPr>
          <p:cNvSpPr txBox="1">
            <a:spLocks noGrp="1"/>
          </p:cNvSpPr>
          <p:nvPr/>
        </p:nvSpPr>
        <p:spPr>
          <a:xfrm>
            <a:off x="4281488" y="0"/>
            <a:ext cx="3276600" cy="536575"/>
          </a:xfrm>
          <a:prstGeom prst="rect">
            <a:avLst/>
          </a:prstGeom>
          <a:noFill/>
        </p:spPr>
        <p:txBody>
          <a:bodyPr vert="horz" lIns="91440" tIns="45720" rIns="91440" bIns="45720" rtlCol="0"/>
          <a:lstStyle/>
          <a:p>
            <a:pPr marL="0" marR="0" lvl="0" indent="0" algn="r" defTabSz="914400" rtl="0" eaLnBrk="1" fontAlgn="auto" latinLnBrk="0" hangingPunct="1">
              <a:lnSpc>
                <a:spcPct val="100000"/>
              </a:lnSpc>
              <a:spcBef>
                <a:spcPts val="0"/>
              </a:spcBef>
              <a:spcAft>
                <a:spcPts val="0"/>
              </a:spcAft>
              <a:buClrTx/>
              <a:buSzTx/>
              <a:buFontTx/>
              <a:buNone/>
              <a:tabLst/>
              <a:defRPr/>
            </a:pPr>
            <a:fld id="{AB42E85D-FDE8-4B12-9724-539DEE905854}" type="datetimeFigureOut">
              <a:rPr kumimoji="0" lang="en-US" sz="1200" b="0" i="0" u="none" strike="noStrike" kern="1200" cap="none" spc="0" normalizeH="0" baseline="0" noProof="0" smtClean="0">
                <a:ln>
                  <a:noFill/>
                </a:ln>
                <a:solidFill>
                  <a:schemeClr val="tx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9/7/20</a:t>
            </a:fld>
            <a:endParaRPr kumimoji="0" 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9" name="Slide Number Placeholder 12">
            <a:extLst>
              <a:ext uri="{FF2B5EF4-FFF2-40B4-BE49-F238E27FC236}">
                <a16:creationId xmlns:a16="http://schemas.microsoft.com/office/drawing/2014/main" xmlns="" id="{8A0EC31D-543E-44BD-B445-0E813410A9C8}"/>
              </a:ext>
            </a:extLst>
          </p:cNvPr>
          <p:cNvSpPr txBox="1">
            <a:spLocks noGrp="1"/>
          </p:cNvSpPr>
          <p:nvPr/>
        </p:nvSpPr>
        <p:spPr>
          <a:xfrm>
            <a:off x="4278960" y="10157400"/>
            <a:ext cx="3280680" cy="534240"/>
          </a:xfrm>
          <a:prstGeom prst="rect">
            <a:avLst/>
          </a:prstGeom>
          <a:noFill/>
          <a:ln/>
        </p:spPr>
        <p:txBody>
          <a:bodyPr lIns="0" tIns="0" rIns="0" bIns="0" anchor="b">
            <a:noAutofit/>
          </a:bodyPr>
          <a:lstStyle/>
          <a:p>
            <a:pPr marL="0" marR="0" lvl="0" indent="0" algn="r" defTabSz="914400" rtl="0" eaLnBrk="1" fontAlgn="auto" latinLnBrk="0" hangingPunct="0">
              <a:lnSpc>
                <a:spcPct val="100000"/>
              </a:lnSpc>
              <a:spcBef>
                <a:spcPts val="0"/>
              </a:spcBef>
              <a:spcAft>
                <a:spcPts val="0"/>
              </a:spcAft>
              <a:buClrTx/>
              <a:buSzTx/>
              <a:buFontTx/>
              <a:buNone/>
              <a:tabLst/>
              <a:defRPr/>
            </a:pPr>
            <a:fld id="{E65615EA-F637-4AD8-B5D1-9C200A3A75E5}" type="slidenum">
              <a:rPr kumimoji="0" lang="fr-FR" sz="1400" b="0" i="0" u="none" strike="noStrike" kern="1200" cap="none" spc="0" normalizeH="0" baseline="0" noProof="0" smtClean="0">
                <a:ln>
                  <a:noFill/>
                </a:ln>
                <a:solidFill>
                  <a:schemeClr val="tx1"/>
                </a:solidFill>
                <a:effectLst/>
                <a:uLnTx/>
                <a:uFillTx/>
                <a:latin typeface="Times New Roman" pitchFamily="18"/>
                <a:ea typeface="Arial Unicode MS" pitchFamily="2"/>
                <a:cs typeface="Tahoma" pitchFamily="2"/>
              </a:rPr>
              <a:pPr marL="0" marR="0" lvl="0" indent="0" algn="r" defTabSz="914400" rtl="0" eaLnBrk="1" fontAlgn="auto" latinLnBrk="0" hangingPunct="0">
                <a:lnSpc>
                  <a:spcPct val="100000"/>
                </a:lnSpc>
                <a:spcBef>
                  <a:spcPts val="0"/>
                </a:spcBef>
                <a:spcAft>
                  <a:spcPts val="0"/>
                </a:spcAft>
                <a:buClrTx/>
                <a:buSzTx/>
                <a:buFontTx/>
                <a:buNone/>
                <a:tabLst/>
                <a:defRPr/>
              </a:pPr>
              <a:t>6</a:t>
            </a:fld>
            <a:endParaRPr kumimoji="0" lang="fr-FR" sz="1400" b="0" i="0" u="none" strike="noStrike" kern="1200" cap="none" spc="0" normalizeH="0" baseline="0" noProof="0">
              <a:ln>
                <a:noFill/>
              </a:ln>
              <a:solidFill>
                <a:schemeClr val="tx1"/>
              </a:solidFill>
              <a:effectLst/>
              <a:uLnTx/>
              <a:uFillTx/>
              <a:latin typeface="Times New Roman" pitchFamily="18"/>
              <a:ea typeface="Arial Unicode MS" pitchFamily="2"/>
              <a:cs typeface="Tahoma" pitchFamily="2"/>
            </a:endParaRPr>
          </a:p>
        </p:txBody>
      </p:sp>
      <p:sp>
        <p:nvSpPr>
          <p:cNvPr id="11" name="Slide Number Placeholder 6">
            <a:extLst>
              <a:ext uri="{FF2B5EF4-FFF2-40B4-BE49-F238E27FC236}">
                <a16:creationId xmlns:a16="http://schemas.microsoft.com/office/drawing/2014/main" xmlns="" id="{714D39D3-FEC0-4EF2-BC34-9CA0C87BA854}"/>
              </a:ext>
            </a:extLst>
          </p:cNvPr>
          <p:cNvSpPr txBox="1">
            <a:spLocks noGrp="1"/>
          </p:cNvSpPr>
          <p:nvPr/>
        </p:nvSpPr>
        <p:spPr>
          <a:xfrm>
            <a:off x="4278960" y="10157400"/>
            <a:ext cx="3280680" cy="534240"/>
          </a:xfrm>
          <a:prstGeom prst="rect">
            <a:avLst/>
          </a:prstGeom>
          <a:noFill/>
          <a:ln/>
        </p:spPr>
        <p:txBody>
          <a:bodyPr vert="horz" lIns="91440" tIns="45720" rIns="91440" bIns="45720" rtlCol="0" anchor="b">
            <a:noAutofit/>
          </a:bodyPr>
          <a:lstStyle/>
          <a:p>
            <a:pPr marL="0" marR="0" lvl="0" indent="0" algn="r" defTabSz="914400" rtl="0" eaLnBrk="1" fontAlgn="auto" latinLnBrk="0" hangingPunct="0">
              <a:lnSpc>
                <a:spcPct val="100000"/>
              </a:lnSpc>
              <a:spcBef>
                <a:spcPts val="0"/>
              </a:spcBef>
              <a:spcAft>
                <a:spcPts val="0"/>
              </a:spcAft>
              <a:buClrTx/>
              <a:buSzTx/>
              <a:buFontTx/>
              <a:buNone/>
              <a:tabLst/>
              <a:defRPr/>
            </a:pPr>
            <a:fld id="{E770752C-A10E-4F6F-BD04-337867D61923}" type="slidenum">
              <a:rPr kumimoji="0" lang="en-US" sz="1400" b="0" i="0" u="none" strike="noStrike" kern="1200" cap="none" spc="0" normalizeH="0" baseline="0" noProof="0" smtClean="0">
                <a:ln>
                  <a:noFill/>
                </a:ln>
                <a:solidFill>
                  <a:schemeClr val="tx1"/>
                </a:solidFill>
                <a:effectLst/>
                <a:uLnTx/>
                <a:uFillTx/>
                <a:latin typeface="Times New Roman" pitchFamily="18"/>
                <a:ea typeface="Arial Unicode MS" pitchFamily="2"/>
                <a:cs typeface="Tahoma" pitchFamily="2"/>
              </a:rPr>
              <a:pPr marL="0" marR="0" lvl="0" indent="0" algn="r" defTabSz="914400" rtl="0" eaLnBrk="1" fontAlgn="auto" latinLnBrk="0" hangingPunct="0">
                <a:lnSpc>
                  <a:spcPct val="100000"/>
                </a:lnSpc>
                <a:spcBef>
                  <a:spcPts val="0"/>
                </a:spcBef>
                <a:spcAft>
                  <a:spcPts val="0"/>
                </a:spcAft>
                <a:buClrTx/>
                <a:buSzTx/>
                <a:buFontTx/>
                <a:buNone/>
                <a:tabLst/>
                <a:defRPr/>
              </a:pPr>
              <a:t>6</a:t>
            </a:fld>
            <a:endParaRPr kumimoji="0" lang="en-US" sz="1400" b="0" i="0" u="none" strike="noStrike" kern="1200" cap="none" spc="0" normalizeH="0" baseline="0" noProof="0">
              <a:ln>
                <a:noFill/>
              </a:ln>
              <a:solidFill>
                <a:schemeClr val="tx1"/>
              </a:solidFill>
              <a:effectLst/>
              <a:uLnTx/>
              <a:uFillTx/>
              <a:latin typeface="Times New Roman" pitchFamily="18"/>
              <a:ea typeface="Arial Unicode MS" pitchFamily="2"/>
              <a:cs typeface="Tahoma" pitchFamily="2"/>
            </a:endParaRPr>
          </a:p>
        </p:txBody>
      </p:sp>
      <p:sp>
        <p:nvSpPr>
          <p:cNvPr id="2" name="Slide Image Placeholder 1">
            <a:extLst>
              <a:ext uri="{FF2B5EF4-FFF2-40B4-BE49-F238E27FC236}">
                <a16:creationId xmlns:a16="http://schemas.microsoft.com/office/drawing/2014/main" xmlns="" id="{B5747954-0407-454A-B09D-F53C09E70820}"/>
              </a:ext>
            </a:extLst>
          </p:cNvPr>
          <p:cNvSpPr>
            <a:spLocks noGrp="1" noRot="1" noChangeAspect="1" noResize="1"/>
          </p:cNvSpPr>
          <p:nvPr>
            <p:ph type="sldImg"/>
          </p:nvPr>
        </p:nvSpPr>
        <p:spPr>
          <a:xfrm>
            <a:off x="1106488" y="812800"/>
            <a:ext cx="5345112" cy="4008438"/>
          </a:xfrm>
          <a:solidFill>
            <a:schemeClr val="accent1"/>
          </a:solidFill>
          <a:ln w="25400">
            <a:solidFill>
              <a:schemeClr val="accent1">
                <a:shade val="50000"/>
              </a:schemeClr>
            </a:solidFill>
            <a:prstDash val="solid"/>
          </a:ln>
        </p:spPr>
      </p:sp>
      <p:sp>
        <p:nvSpPr>
          <p:cNvPr id="3" name="Notes Placeholder 2">
            <a:extLst>
              <a:ext uri="{FF2B5EF4-FFF2-40B4-BE49-F238E27FC236}">
                <a16:creationId xmlns:a16="http://schemas.microsoft.com/office/drawing/2014/main" xmlns="" id="{2AAB2035-832B-4357-B9E7-9F33C4A9B86B}"/>
              </a:ext>
            </a:extLst>
          </p:cNvPr>
          <p:cNvSpPr txBox="1">
            <a:spLocks noGrp="1"/>
          </p:cNvSpPr>
          <p:nvPr>
            <p:ph type="body" sz="quarter" idx="1"/>
          </p:nvPr>
        </p:nvSpPr>
        <p:spPr>
          <a:xfrm>
            <a:off x="756000" y="5078520"/>
            <a:ext cx="6047640" cy="4811040"/>
          </a:xfrm>
          <a:noFill/>
          <a:ln>
            <a:noFill/>
          </a:ln>
        </p:spPr>
        <p:txBody>
          <a:bodyPr lIns="0" tIns="0" rIns="0" bIns="0"/>
          <a:lstStyle/>
          <a:p>
            <a:endParaRPr 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2">
            <a:extLst>
              <a:ext uri="{FF2B5EF4-FFF2-40B4-BE49-F238E27FC236}">
                <a16:creationId xmlns:a16="http://schemas.microsoft.com/office/drawing/2014/main" xmlns="" id="{8ED9746F-247B-4B34-8134-B4B190315677}"/>
              </a:ext>
            </a:extLst>
          </p:cNvPr>
          <p:cNvSpPr txBox="1">
            <a:spLocks noGrp="1"/>
          </p:cNvSpPr>
          <p:nvPr/>
        </p:nvSpPr>
        <p:spPr>
          <a:xfrm>
            <a:off x="4281488" y="0"/>
            <a:ext cx="3276600" cy="536575"/>
          </a:xfrm>
          <a:prstGeom prst="rect">
            <a:avLst/>
          </a:prstGeom>
          <a:noFill/>
        </p:spPr>
        <p:txBody>
          <a:bodyPr vert="horz" lIns="91440" tIns="45720" rIns="91440" bIns="45720" rtlCol="0"/>
          <a:lstStyle/>
          <a:p>
            <a:pPr marL="0" marR="0" lvl="0" indent="0" algn="r" defTabSz="914400" rtl="0" eaLnBrk="1" fontAlgn="auto" latinLnBrk="0" hangingPunct="1">
              <a:lnSpc>
                <a:spcPct val="100000"/>
              </a:lnSpc>
              <a:spcBef>
                <a:spcPts val="0"/>
              </a:spcBef>
              <a:spcAft>
                <a:spcPts val="0"/>
              </a:spcAft>
              <a:buClrTx/>
              <a:buSzTx/>
              <a:buFontTx/>
              <a:buNone/>
              <a:tabLst/>
              <a:defRPr/>
            </a:pPr>
            <a:fld id="{AB42E85D-FDE8-4B12-9724-539DEE905854}" type="datetimeFigureOut">
              <a:rPr kumimoji="0" lang="en-US" sz="1200" b="0" i="0" u="none" strike="noStrike" kern="1200" cap="none" spc="0" normalizeH="0" baseline="0" noProof="0" smtClean="0">
                <a:ln>
                  <a:noFill/>
                </a:ln>
                <a:solidFill>
                  <a:schemeClr val="tx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9/7/20</a:t>
            </a:fld>
            <a:endParaRPr kumimoji="0" 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9" name="Slide Number Placeholder 12">
            <a:extLst>
              <a:ext uri="{FF2B5EF4-FFF2-40B4-BE49-F238E27FC236}">
                <a16:creationId xmlns:a16="http://schemas.microsoft.com/office/drawing/2014/main" xmlns="" id="{EFEB4219-A00F-4C80-8B5D-D3DF5C3538D4}"/>
              </a:ext>
            </a:extLst>
          </p:cNvPr>
          <p:cNvSpPr txBox="1">
            <a:spLocks noGrp="1"/>
          </p:cNvSpPr>
          <p:nvPr/>
        </p:nvSpPr>
        <p:spPr>
          <a:xfrm>
            <a:off x="4278960" y="10157400"/>
            <a:ext cx="3280680" cy="534240"/>
          </a:xfrm>
          <a:prstGeom prst="rect">
            <a:avLst/>
          </a:prstGeom>
          <a:noFill/>
          <a:ln/>
        </p:spPr>
        <p:txBody>
          <a:bodyPr lIns="0" tIns="0" rIns="0" bIns="0" anchor="b">
            <a:noAutofit/>
          </a:bodyPr>
          <a:lstStyle/>
          <a:p>
            <a:pPr marL="0" marR="0" lvl="0" indent="0" algn="r" defTabSz="914400" rtl="0" eaLnBrk="1" fontAlgn="auto" latinLnBrk="0" hangingPunct="0">
              <a:lnSpc>
                <a:spcPct val="100000"/>
              </a:lnSpc>
              <a:spcBef>
                <a:spcPts val="0"/>
              </a:spcBef>
              <a:spcAft>
                <a:spcPts val="0"/>
              </a:spcAft>
              <a:buClrTx/>
              <a:buSzTx/>
              <a:buFontTx/>
              <a:buNone/>
              <a:tabLst/>
              <a:defRPr/>
            </a:pPr>
            <a:fld id="{FA8D4CE4-095B-42EB-A321-61F8170F0103}" type="slidenum">
              <a:rPr kumimoji="0" lang="fr-FR" sz="1400" b="0" i="0" u="none" strike="noStrike" kern="1200" cap="none" spc="0" normalizeH="0" baseline="0" noProof="0" smtClean="0">
                <a:ln>
                  <a:noFill/>
                </a:ln>
                <a:solidFill>
                  <a:schemeClr val="tx1"/>
                </a:solidFill>
                <a:effectLst/>
                <a:uLnTx/>
                <a:uFillTx/>
                <a:latin typeface="Times New Roman" pitchFamily="18"/>
                <a:ea typeface="Arial Unicode MS" pitchFamily="2"/>
                <a:cs typeface="Tahoma" pitchFamily="2"/>
              </a:rPr>
              <a:pPr marL="0" marR="0" lvl="0" indent="0" algn="r" defTabSz="914400" rtl="0" eaLnBrk="1" fontAlgn="auto" latinLnBrk="0" hangingPunct="0">
                <a:lnSpc>
                  <a:spcPct val="100000"/>
                </a:lnSpc>
                <a:spcBef>
                  <a:spcPts val="0"/>
                </a:spcBef>
                <a:spcAft>
                  <a:spcPts val="0"/>
                </a:spcAft>
                <a:buClrTx/>
                <a:buSzTx/>
                <a:buFontTx/>
                <a:buNone/>
                <a:tabLst/>
                <a:defRPr/>
              </a:pPr>
              <a:t>7</a:t>
            </a:fld>
            <a:endParaRPr kumimoji="0" lang="fr-FR" sz="1400" b="0" i="0" u="none" strike="noStrike" kern="1200" cap="none" spc="0" normalizeH="0" baseline="0" noProof="0">
              <a:ln>
                <a:noFill/>
              </a:ln>
              <a:solidFill>
                <a:schemeClr val="tx1"/>
              </a:solidFill>
              <a:effectLst/>
              <a:uLnTx/>
              <a:uFillTx/>
              <a:latin typeface="Times New Roman" pitchFamily="18"/>
              <a:ea typeface="Arial Unicode MS" pitchFamily="2"/>
              <a:cs typeface="Tahoma" pitchFamily="2"/>
            </a:endParaRPr>
          </a:p>
        </p:txBody>
      </p:sp>
      <p:sp>
        <p:nvSpPr>
          <p:cNvPr id="11" name="Slide Number Placeholder 6">
            <a:extLst>
              <a:ext uri="{FF2B5EF4-FFF2-40B4-BE49-F238E27FC236}">
                <a16:creationId xmlns:a16="http://schemas.microsoft.com/office/drawing/2014/main" xmlns="" id="{A517C2F5-B97E-40B3-9E99-9C85639103F0}"/>
              </a:ext>
            </a:extLst>
          </p:cNvPr>
          <p:cNvSpPr txBox="1">
            <a:spLocks noGrp="1"/>
          </p:cNvSpPr>
          <p:nvPr/>
        </p:nvSpPr>
        <p:spPr>
          <a:xfrm>
            <a:off x="4278960" y="10157400"/>
            <a:ext cx="3280680" cy="534240"/>
          </a:xfrm>
          <a:prstGeom prst="rect">
            <a:avLst/>
          </a:prstGeom>
          <a:noFill/>
          <a:ln/>
        </p:spPr>
        <p:txBody>
          <a:bodyPr vert="horz" lIns="91440" tIns="45720" rIns="91440" bIns="45720" rtlCol="0" anchor="b">
            <a:noAutofit/>
          </a:bodyPr>
          <a:lstStyle/>
          <a:p>
            <a:pPr marL="0" marR="0" lvl="0" indent="0" algn="r" defTabSz="914400" rtl="0" eaLnBrk="1" fontAlgn="auto" latinLnBrk="0" hangingPunct="0">
              <a:lnSpc>
                <a:spcPct val="100000"/>
              </a:lnSpc>
              <a:spcBef>
                <a:spcPts val="0"/>
              </a:spcBef>
              <a:spcAft>
                <a:spcPts val="0"/>
              </a:spcAft>
              <a:buClrTx/>
              <a:buSzTx/>
              <a:buFontTx/>
              <a:buNone/>
              <a:tabLst/>
              <a:defRPr/>
            </a:pPr>
            <a:fld id="{03615985-C1E1-4745-98EF-A84C043C3D3A}" type="slidenum">
              <a:rPr kumimoji="0" lang="en-US" sz="1400" b="0" i="0" u="none" strike="noStrike" kern="1200" cap="none" spc="0" normalizeH="0" baseline="0" noProof="0" smtClean="0">
                <a:ln>
                  <a:noFill/>
                </a:ln>
                <a:solidFill>
                  <a:schemeClr val="tx1"/>
                </a:solidFill>
                <a:effectLst/>
                <a:uLnTx/>
                <a:uFillTx/>
                <a:latin typeface="Times New Roman" pitchFamily="18"/>
                <a:ea typeface="Arial Unicode MS" pitchFamily="2"/>
                <a:cs typeface="Tahoma" pitchFamily="2"/>
              </a:rPr>
              <a:pPr marL="0" marR="0" lvl="0" indent="0" algn="r" defTabSz="914400" rtl="0" eaLnBrk="1" fontAlgn="auto" latinLnBrk="0" hangingPunct="0">
                <a:lnSpc>
                  <a:spcPct val="100000"/>
                </a:lnSpc>
                <a:spcBef>
                  <a:spcPts val="0"/>
                </a:spcBef>
                <a:spcAft>
                  <a:spcPts val="0"/>
                </a:spcAft>
                <a:buClrTx/>
                <a:buSzTx/>
                <a:buFontTx/>
                <a:buNone/>
                <a:tabLst/>
                <a:defRPr/>
              </a:pPr>
              <a:t>7</a:t>
            </a:fld>
            <a:endParaRPr kumimoji="0" lang="en-US" sz="1400" b="0" i="0" u="none" strike="noStrike" kern="1200" cap="none" spc="0" normalizeH="0" baseline="0" noProof="0">
              <a:ln>
                <a:noFill/>
              </a:ln>
              <a:solidFill>
                <a:schemeClr val="tx1"/>
              </a:solidFill>
              <a:effectLst/>
              <a:uLnTx/>
              <a:uFillTx/>
              <a:latin typeface="Times New Roman" pitchFamily="18"/>
              <a:ea typeface="Arial Unicode MS" pitchFamily="2"/>
              <a:cs typeface="Tahoma" pitchFamily="2"/>
            </a:endParaRPr>
          </a:p>
        </p:txBody>
      </p:sp>
      <p:sp>
        <p:nvSpPr>
          <p:cNvPr id="2" name="Slide Image Placeholder 1">
            <a:extLst>
              <a:ext uri="{FF2B5EF4-FFF2-40B4-BE49-F238E27FC236}">
                <a16:creationId xmlns:a16="http://schemas.microsoft.com/office/drawing/2014/main" xmlns="" id="{9306D319-026C-453A-90A8-7D7EBF8C4F55}"/>
              </a:ext>
            </a:extLst>
          </p:cNvPr>
          <p:cNvSpPr>
            <a:spLocks noGrp="1" noRot="1" noChangeAspect="1" noResize="1"/>
          </p:cNvSpPr>
          <p:nvPr>
            <p:ph type="sldImg"/>
          </p:nvPr>
        </p:nvSpPr>
        <p:spPr>
          <a:xfrm>
            <a:off x="1106488" y="812800"/>
            <a:ext cx="5345112" cy="4008438"/>
          </a:xfrm>
          <a:solidFill>
            <a:schemeClr val="accent1"/>
          </a:solidFill>
          <a:ln w="25400">
            <a:solidFill>
              <a:schemeClr val="accent1">
                <a:shade val="50000"/>
              </a:schemeClr>
            </a:solidFill>
            <a:prstDash val="solid"/>
          </a:ln>
        </p:spPr>
      </p:sp>
      <p:sp>
        <p:nvSpPr>
          <p:cNvPr id="3" name="Notes Placeholder 2">
            <a:extLst>
              <a:ext uri="{FF2B5EF4-FFF2-40B4-BE49-F238E27FC236}">
                <a16:creationId xmlns:a16="http://schemas.microsoft.com/office/drawing/2014/main" xmlns="" id="{E0F817A0-4DCF-413B-AD61-7ED86E01B2ED}"/>
              </a:ext>
            </a:extLst>
          </p:cNvPr>
          <p:cNvSpPr txBox="1">
            <a:spLocks noGrp="1"/>
          </p:cNvSpPr>
          <p:nvPr>
            <p:ph type="body" sz="quarter" idx="1"/>
          </p:nvPr>
        </p:nvSpPr>
        <p:spPr>
          <a:xfrm>
            <a:off x="756000" y="5078520"/>
            <a:ext cx="6047640" cy="4811040"/>
          </a:xfrm>
          <a:noFill/>
          <a:ln>
            <a:noFill/>
          </a:ln>
        </p:spPr>
        <p:txBody>
          <a:bodyPr lIns="0" tIns="0" rIns="0" bIns="0"/>
          <a:lstStyle/>
          <a:p>
            <a:endParaRPr lang="fr-F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2">
            <a:extLst>
              <a:ext uri="{FF2B5EF4-FFF2-40B4-BE49-F238E27FC236}">
                <a16:creationId xmlns:a16="http://schemas.microsoft.com/office/drawing/2014/main" xmlns="" id="{0B912AF4-6BF2-41DD-9822-B71A18A742D2}"/>
              </a:ext>
            </a:extLst>
          </p:cNvPr>
          <p:cNvSpPr txBox="1">
            <a:spLocks noGrp="1"/>
          </p:cNvSpPr>
          <p:nvPr/>
        </p:nvSpPr>
        <p:spPr>
          <a:xfrm>
            <a:off x="4281488" y="0"/>
            <a:ext cx="3276600" cy="536575"/>
          </a:xfrm>
          <a:prstGeom prst="rect">
            <a:avLst/>
          </a:prstGeom>
          <a:noFill/>
        </p:spPr>
        <p:txBody>
          <a:bodyPr vert="horz" lIns="91440" tIns="45720" rIns="91440" bIns="45720" rtlCol="0"/>
          <a:lstStyle/>
          <a:p>
            <a:pPr marL="0" marR="0" lvl="0" indent="0" algn="r" defTabSz="914400" rtl="0" eaLnBrk="1" fontAlgn="auto" latinLnBrk="0" hangingPunct="1">
              <a:lnSpc>
                <a:spcPct val="100000"/>
              </a:lnSpc>
              <a:spcBef>
                <a:spcPts val="0"/>
              </a:spcBef>
              <a:spcAft>
                <a:spcPts val="0"/>
              </a:spcAft>
              <a:buClrTx/>
              <a:buSzTx/>
              <a:buFontTx/>
              <a:buNone/>
              <a:tabLst/>
              <a:defRPr/>
            </a:pPr>
            <a:fld id="{AB42E85D-FDE8-4B12-9724-539DEE905854}" type="datetimeFigureOut">
              <a:rPr kumimoji="0" lang="en-US" sz="1200" b="0" i="0" u="none" strike="noStrike" kern="1200" cap="none" spc="0" normalizeH="0" baseline="0" noProof="0" smtClean="0">
                <a:ln>
                  <a:noFill/>
                </a:ln>
                <a:solidFill>
                  <a:schemeClr val="tx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9/7/20</a:t>
            </a:fld>
            <a:endParaRPr kumimoji="0" 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9" name="Slide Number Placeholder 12">
            <a:extLst>
              <a:ext uri="{FF2B5EF4-FFF2-40B4-BE49-F238E27FC236}">
                <a16:creationId xmlns:a16="http://schemas.microsoft.com/office/drawing/2014/main" xmlns="" id="{B10B7322-342A-46D3-8D8E-915680217F6B}"/>
              </a:ext>
            </a:extLst>
          </p:cNvPr>
          <p:cNvSpPr txBox="1">
            <a:spLocks noGrp="1"/>
          </p:cNvSpPr>
          <p:nvPr/>
        </p:nvSpPr>
        <p:spPr>
          <a:xfrm>
            <a:off x="4278960" y="10157400"/>
            <a:ext cx="3280680" cy="534240"/>
          </a:xfrm>
          <a:prstGeom prst="rect">
            <a:avLst/>
          </a:prstGeom>
          <a:noFill/>
          <a:ln/>
        </p:spPr>
        <p:txBody>
          <a:bodyPr lIns="0" tIns="0" rIns="0" bIns="0" anchor="b">
            <a:noAutofit/>
          </a:bodyPr>
          <a:lstStyle/>
          <a:p>
            <a:pPr marL="0" marR="0" lvl="0" indent="0" algn="r" defTabSz="914400" rtl="0" eaLnBrk="1" fontAlgn="auto" latinLnBrk="0" hangingPunct="0">
              <a:lnSpc>
                <a:spcPct val="100000"/>
              </a:lnSpc>
              <a:spcBef>
                <a:spcPts val="0"/>
              </a:spcBef>
              <a:spcAft>
                <a:spcPts val="0"/>
              </a:spcAft>
              <a:buClrTx/>
              <a:buSzTx/>
              <a:buFontTx/>
              <a:buNone/>
              <a:tabLst/>
              <a:defRPr/>
            </a:pPr>
            <a:fld id="{6CA47FB5-052B-4381-B8A8-5329F73A5E31}" type="slidenum">
              <a:rPr kumimoji="0" lang="fr-FR" sz="1400" b="0" i="0" u="none" strike="noStrike" kern="1200" cap="none" spc="0" normalizeH="0" baseline="0" noProof="0" smtClean="0">
                <a:ln>
                  <a:noFill/>
                </a:ln>
                <a:solidFill>
                  <a:schemeClr val="tx1"/>
                </a:solidFill>
                <a:effectLst/>
                <a:uLnTx/>
                <a:uFillTx/>
                <a:latin typeface="Times New Roman" pitchFamily="18"/>
                <a:ea typeface="Arial Unicode MS" pitchFamily="2"/>
                <a:cs typeface="Tahoma" pitchFamily="2"/>
              </a:rPr>
              <a:pPr marL="0" marR="0" lvl="0" indent="0" algn="r" defTabSz="914400" rtl="0" eaLnBrk="1" fontAlgn="auto" latinLnBrk="0" hangingPunct="0">
                <a:lnSpc>
                  <a:spcPct val="100000"/>
                </a:lnSpc>
                <a:spcBef>
                  <a:spcPts val="0"/>
                </a:spcBef>
                <a:spcAft>
                  <a:spcPts val="0"/>
                </a:spcAft>
                <a:buClrTx/>
                <a:buSzTx/>
                <a:buFontTx/>
                <a:buNone/>
                <a:tabLst/>
                <a:defRPr/>
              </a:pPr>
              <a:t>8</a:t>
            </a:fld>
            <a:endParaRPr kumimoji="0" lang="fr-FR" sz="1400" b="0" i="0" u="none" strike="noStrike" kern="1200" cap="none" spc="0" normalizeH="0" baseline="0" noProof="0">
              <a:ln>
                <a:noFill/>
              </a:ln>
              <a:solidFill>
                <a:schemeClr val="tx1"/>
              </a:solidFill>
              <a:effectLst/>
              <a:uLnTx/>
              <a:uFillTx/>
              <a:latin typeface="Times New Roman" pitchFamily="18"/>
              <a:ea typeface="Arial Unicode MS" pitchFamily="2"/>
              <a:cs typeface="Tahoma" pitchFamily="2"/>
            </a:endParaRPr>
          </a:p>
        </p:txBody>
      </p:sp>
      <p:sp>
        <p:nvSpPr>
          <p:cNvPr id="11" name="Slide Number Placeholder 6">
            <a:extLst>
              <a:ext uri="{FF2B5EF4-FFF2-40B4-BE49-F238E27FC236}">
                <a16:creationId xmlns:a16="http://schemas.microsoft.com/office/drawing/2014/main" xmlns="" id="{9E469C0E-FA13-4B29-BBF9-89F204E869BB}"/>
              </a:ext>
            </a:extLst>
          </p:cNvPr>
          <p:cNvSpPr txBox="1">
            <a:spLocks noGrp="1"/>
          </p:cNvSpPr>
          <p:nvPr/>
        </p:nvSpPr>
        <p:spPr>
          <a:xfrm>
            <a:off x="4278960" y="10157400"/>
            <a:ext cx="3280680" cy="534240"/>
          </a:xfrm>
          <a:prstGeom prst="rect">
            <a:avLst/>
          </a:prstGeom>
          <a:noFill/>
          <a:ln/>
        </p:spPr>
        <p:txBody>
          <a:bodyPr vert="horz" lIns="91440" tIns="45720" rIns="91440" bIns="45720" rtlCol="0" anchor="b">
            <a:noAutofit/>
          </a:bodyPr>
          <a:lstStyle/>
          <a:p>
            <a:pPr marL="0" marR="0" lvl="0" indent="0" algn="r" defTabSz="914400" rtl="0" eaLnBrk="1" fontAlgn="auto" latinLnBrk="0" hangingPunct="0">
              <a:lnSpc>
                <a:spcPct val="100000"/>
              </a:lnSpc>
              <a:spcBef>
                <a:spcPts val="0"/>
              </a:spcBef>
              <a:spcAft>
                <a:spcPts val="0"/>
              </a:spcAft>
              <a:buClrTx/>
              <a:buSzTx/>
              <a:buFontTx/>
              <a:buNone/>
              <a:tabLst/>
              <a:defRPr/>
            </a:pPr>
            <a:fld id="{2260F124-7263-4F58-AFB6-FF4F1D694724}" type="slidenum">
              <a:rPr kumimoji="0" lang="en-US" sz="1400" b="0" i="0" u="none" strike="noStrike" kern="1200" cap="none" spc="0" normalizeH="0" baseline="0" noProof="0" smtClean="0">
                <a:ln>
                  <a:noFill/>
                </a:ln>
                <a:solidFill>
                  <a:schemeClr val="tx1"/>
                </a:solidFill>
                <a:effectLst/>
                <a:uLnTx/>
                <a:uFillTx/>
                <a:latin typeface="Times New Roman" pitchFamily="18"/>
                <a:ea typeface="Arial Unicode MS" pitchFamily="2"/>
                <a:cs typeface="Tahoma" pitchFamily="2"/>
              </a:rPr>
              <a:pPr marL="0" marR="0" lvl="0" indent="0" algn="r" defTabSz="914400" rtl="0" eaLnBrk="1" fontAlgn="auto" latinLnBrk="0" hangingPunct="0">
                <a:lnSpc>
                  <a:spcPct val="100000"/>
                </a:lnSpc>
                <a:spcBef>
                  <a:spcPts val="0"/>
                </a:spcBef>
                <a:spcAft>
                  <a:spcPts val="0"/>
                </a:spcAft>
                <a:buClrTx/>
                <a:buSzTx/>
                <a:buFontTx/>
                <a:buNone/>
                <a:tabLst/>
                <a:defRPr/>
              </a:pPr>
              <a:t>8</a:t>
            </a:fld>
            <a:endParaRPr kumimoji="0" lang="en-US" sz="1400" b="0" i="0" u="none" strike="noStrike" kern="1200" cap="none" spc="0" normalizeH="0" baseline="0" noProof="0">
              <a:ln>
                <a:noFill/>
              </a:ln>
              <a:solidFill>
                <a:schemeClr val="tx1"/>
              </a:solidFill>
              <a:effectLst/>
              <a:uLnTx/>
              <a:uFillTx/>
              <a:latin typeface="Times New Roman" pitchFamily="18"/>
              <a:ea typeface="Arial Unicode MS" pitchFamily="2"/>
              <a:cs typeface="Tahoma" pitchFamily="2"/>
            </a:endParaRPr>
          </a:p>
        </p:txBody>
      </p:sp>
      <p:sp>
        <p:nvSpPr>
          <p:cNvPr id="2" name="Slide Image Placeholder 1">
            <a:extLst>
              <a:ext uri="{FF2B5EF4-FFF2-40B4-BE49-F238E27FC236}">
                <a16:creationId xmlns:a16="http://schemas.microsoft.com/office/drawing/2014/main" xmlns="" id="{87653571-5DB3-463C-AA80-F9B47CB1FA2B}"/>
              </a:ext>
            </a:extLst>
          </p:cNvPr>
          <p:cNvSpPr>
            <a:spLocks noGrp="1" noRot="1" noChangeAspect="1" noResize="1"/>
          </p:cNvSpPr>
          <p:nvPr>
            <p:ph type="sldImg"/>
          </p:nvPr>
        </p:nvSpPr>
        <p:spPr>
          <a:xfrm>
            <a:off x="1106488" y="812800"/>
            <a:ext cx="5345112" cy="4008438"/>
          </a:xfrm>
          <a:solidFill>
            <a:schemeClr val="accent1"/>
          </a:solidFill>
          <a:ln w="25400">
            <a:solidFill>
              <a:schemeClr val="accent1">
                <a:shade val="50000"/>
              </a:schemeClr>
            </a:solidFill>
            <a:prstDash val="solid"/>
          </a:ln>
        </p:spPr>
      </p:sp>
      <p:sp>
        <p:nvSpPr>
          <p:cNvPr id="3" name="Notes Placeholder 2">
            <a:extLst>
              <a:ext uri="{FF2B5EF4-FFF2-40B4-BE49-F238E27FC236}">
                <a16:creationId xmlns:a16="http://schemas.microsoft.com/office/drawing/2014/main" xmlns="" id="{4FE8CAAD-E4F6-4CDC-A8F6-7490B1DF9752}"/>
              </a:ext>
            </a:extLst>
          </p:cNvPr>
          <p:cNvSpPr txBox="1">
            <a:spLocks noGrp="1"/>
          </p:cNvSpPr>
          <p:nvPr>
            <p:ph type="body" sz="quarter" idx="1"/>
          </p:nvPr>
        </p:nvSpPr>
        <p:spPr>
          <a:xfrm>
            <a:off x="756000" y="5078520"/>
            <a:ext cx="6047640" cy="4811040"/>
          </a:xfrm>
          <a:noFill/>
          <a:ln>
            <a:noFill/>
          </a:ln>
        </p:spPr>
        <p:txBody>
          <a:bodyPr lIns="0" tIns="0" rIns="0" bIns="0"/>
          <a:lstStyle/>
          <a:p>
            <a:endParaRPr lang="fr-F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2">
            <a:extLst>
              <a:ext uri="{FF2B5EF4-FFF2-40B4-BE49-F238E27FC236}">
                <a16:creationId xmlns:a16="http://schemas.microsoft.com/office/drawing/2014/main" xmlns="" id="{9F6F627C-7508-4355-9ECC-EB9282AC5EC0}"/>
              </a:ext>
            </a:extLst>
          </p:cNvPr>
          <p:cNvSpPr txBox="1">
            <a:spLocks noGrp="1"/>
          </p:cNvSpPr>
          <p:nvPr/>
        </p:nvSpPr>
        <p:spPr>
          <a:xfrm>
            <a:off x="4281488" y="0"/>
            <a:ext cx="3276600" cy="536575"/>
          </a:xfrm>
          <a:prstGeom prst="rect">
            <a:avLst/>
          </a:prstGeom>
          <a:noFill/>
        </p:spPr>
        <p:txBody>
          <a:bodyPr vert="horz" lIns="91440" tIns="45720" rIns="91440" bIns="45720" rtlCol="0"/>
          <a:lstStyle/>
          <a:p>
            <a:pPr marL="0" marR="0" lvl="0" indent="0" algn="r" defTabSz="914400" rtl="0" eaLnBrk="1" fontAlgn="auto" latinLnBrk="0" hangingPunct="1">
              <a:lnSpc>
                <a:spcPct val="100000"/>
              </a:lnSpc>
              <a:spcBef>
                <a:spcPts val="0"/>
              </a:spcBef>
              <a:spcAft>
                <a:spcPts val="0"/>
              </a:spcAft>
              <a:buClrTx/>
              <a:buSzTx/>
              <a:buFontTx/>
              <a:buNone/>
              <a:tabLst/>
              <a:defRPr/>
            </a:pPr>
            <a:fld id="{AB42E85D-FDE8-4B12-9724-539DEE905854}" type="datetimeFigureOut">
              <a:rPr kumimoji="0" lang="en-US" sz="1200" b="0" i="0" u="none" strike="noStrike" kern="1200" cap="none" spc="0" normalizeH="0" baseline="0" noProof="0" smtClean="0">
                <a:ln>
                  <a:noFill/>
                </a:ln>
                <a:solidFill>
                  <a:schemeClr val="tx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9/7/20</a:t>
            </a:fld>
            <a:endParaRPr kumimoji="0" 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9" name="Slide Number Placeholder 12">
            <a:extLst>
              <a:ext uri="{FF2B5EF4-FFF2-40B4-BE49-F238E27FC236}">
                <a16:creationId xmlns:a16="http://schemas.microsoft.com/office/drawing/2014/main" xmlns="" id="{B5BC0252-783C-467D-AE71-63902A37B15C}"/>
              </a:ext>
            </a:extLst>
          </p:cNvPr>
          <p:cNvSpPr txBox="1">
            <a:spLocks noGrp="1"/>
          </p:cNvSpPr>
          <p:nvPr/>
        </p:nvSpPr>
        <p:spPr>
          <a:xfrm>
            <a:off x="4278960" y="10157400"/>
            <a:ext cx="3280680" cy="534240"/>
          </a:xfrm>
          <a:prstGeom prst="rect">
            <a:avLst/>
          </a:prstGeom>
          <a:noFill/>
          <a:ln/>
        </p:spPr>
        <p:txBody>
          <a:bodyPr lIns="0" tIns="0" rIns="0" bIns="0" anchor="b">
            <a:noAutofit/>
          </a:bodyPr>
          <a:lstStyle/>
          <a:p>
            <a:pPr marL="0" marR="0" lvl="0" indent="0" algn="r" defTabSz="914400" rtl="0" eaLnBrk="1" fontAlgn="auto" latinLnBrk="0" hangingPunct="0">
              <a:lnSpc>
                <a:spcPct val="100000"/>
              </a:lnSpc>
              <a:spcBef>
                <a:spcPts val="0"/>
              </a:spcBef>
              <a:spcAft>
                <a:spcPts val="0"/>
              </a:spcAft>
              <a:buClrTx/>
              <a:buSzTx/>
              <a:buFontTx/>
              <a:buNone/>
              <a:tabLst/>
              <a:defRPr/>
            </a:pPr>
            <a:fld id="{1C46A84A-FFC4-482F-B39B-B51A499820B3}" type="slidenum">
              <a:rPr kumimoji="0" lang="fr-FR" sz="1400" b="0" i="0" u="none" strike="noStrike" kern="1200" cap="none" spc="0" normalizeH="0" baseline="0" noProof="0" smtClean="0">
                <a:ln>
                  <a:noFill/>
                </a:ln>
                <a:solidFill>
                  <a:schemeClr val="tx1"/>
                </a:solidFill>
                <a:effectLst/>
                <a:uLnTx/>
                <a:uFillTx/>
                <a:latin typeface="Times New Roman" pitchFamily="18"/>
                <a:ea typeface="Arial Unicode MS" pitchFamily="2"/>
                <a:cs typeface="Tahoma" pitchFamily="2"/>
              </a:rPr>
              <a:pPr marL="0" marR="0" lvl="0" indent="0" algn="r" defTabSz="914400" rtl="0" eaLnBrk="1" fontAlgn="auto" latinLnBrk="0" hangingPunct="0">
                <a:lnSpc>
                  <a:spcPct val="100000"/>
                </a:lnSpc>
                <a:spcBef>
                  <a:spcPts val="0"/>
                </a:spcBef>
                <a:spcAft>
                  <a:spcPts val="0"/>
                </a:spcAft>
                <a:buClrTx/>
                <a:buSzTx/>
                <a:buFontTx/>
                <a:buNone/>
                <a:tabLst/>
                <a:defRPr/>
              </a:pPr>
              <a:t>9</a:t>
            </a:fld>
            <a:endParaRPr kumimoji="0" lang="fr-FR" sz="1400" b="0" i="0" u="none" strike="noStrike" kern="1200" cap="none" spc="0" normalizeH="0" baseline="0" noProof="0">
              <a:ln>
                <a:noFill/>
              </a:ln>
              <a:solidFill>
                <a:schemeClr val="tx1"/>
              </a:solidFill>
              <a:effectLst/>
              <a:uLnTx/>
              <a:uFillTx/>
              <a:latin typeface="Times New Roman" pitchFamily="18"/>
              <a:ea typeface="Arial Unicode MS" pitchFamily="2"/>
              <a:cs typeface="Tahoma" pitchFamily="2"/>
            </a:endParaRPr>
          </a:p>
        </p:txBody>
      </p:sp>
      <p:sp>
        <p:nvSpPr>
          <p:cNvPr id="11" name="Slide Number Placeholder 6">
            <a:extLst>
              <a:ext uri="{FF2B5EF4-FFF2-40B4-BE49-F238E27FC236}">
                <a16:creationId xmlns:a16="http://schemas.microsoft.com/office/drawing/2014/main" xmlns="" id="{074FB7EF-D358-4B04-8C93-6C62818C1169}"/>
              </a:ext>
            </a:extLst>
          </p:cNvPr>
          <p:cNvSpPr txBox="1">
            <a:spLocks noGrp="1"/>
          </p:cNvSpPr>
          <p:nvPr/>
        </p:nvSpPr>
        <p:spPr>
          <a:xfrm>
            <a:off x="4278960" y="10157400"/>
            <a:ext cx="3280680" cy="534240"/>
          </a:xfrm>
          <a:prstGeom prst="rect">
            <a:avLst/>
          </a:prstGeom>
          <a:noFill/>
          <a:ln/>
        </p:spPr>
        <p:txBody>
          <a:bodyPr vert="horz" lIns="91440" tIns="45720" rIns="91440" bIns="45720" rtlCol="0" anchor="b">
            <a:noAutofit/>
          </a:bodyPr>
          <a:lstStyle/>
          <a:p>
            <a:pPr marL="0" marR="0" lvl="0" indent="0" algn="r" defTabSz="914400" rtl="0" eaLnBrk="1" fontAlgn="auto" latinLnBrk="0" hangingPunct="0">
              <a:lnSpc>
                <a:spcPct val="100000"/>
              </a:lnSpc>
              <a:spcBef>
                <a:spcPts val="0"/>
              </a:spcBef>
              <a:spcAft>
                <a:spcPts val="0"/>
              </a:spcAft>
              <a:buClrTx/>
              <a:buSzTx/>
              <a:buFontTx/>
              <a:buNone/>
              <a:tabLst/>
              <a:defRPr/>
            </a:pPr>
            <a:fld id="{056C33E2-300A-459D-8F7A-FFBFA98CA386}" type="slidenum">
              <a:rPr kumimoji="0" lang="en-US" sz="1400" b="0" i="0" u="none" strike="noStrike" kern="1200" cap="none" spc="0" normalizeH="0" baseline="0" noProof="0" smtClean="0">
                <a:ln>
                  <a:noFill/>
                </a:ln>
                <a:solidFill>
                  <a:schemeClr val="tx1"/>
                </a:solidFill>
                <a:effectLst/>
                <a:uLnTx/>
                <a:uFillTx/>
                <a:latin typeface="Times New Roman" pitchFamily="18"/>
                <a:ea typeface="Arial Unicode MS" pitchFamily="2"/>
                <a:cs typeface="Tahoma" pitchFamily="2"/>
              </a:rPr>
              <a:pPr marL="0" marR="0" lvl="0" indent="0" algn="r" defTabSz="914400" rtl="0" eaLnBrk="1" fontAlgn="auto" latinLnBrk="0" hangingPunct="0">
                <a:lnSpc>
                  <a:spcPct val="100000"/>
                </a:lnSpc>
                <a:spcBef>
                  <a:spcPts val="0"/>
                </a:spcBef>
                <a:spcAft>
                  <a:spcPts val="0"/>
                </a:spcAft>
                <a:buClrTx/>
                <a:buSzTx/>
                <a:buFontTx/>
                <a:buNone/>
                <a:tabLst/>
                <a:defRPr/>
              </a:pPr>
              <a:t>9</a:t>
            </a:fld>
            <a:endParaRPr kumimoji="0" lang="en-US" sz="1400" b="0" i="0" u="none" strike="noStrike" kern="1200" cap="none" spc="0" normalizeH="0" baseline="0" noProof="0">
              <a:ln>
                <a:noFill/>
              </a:ln>
              <a:solidFill>
                <a:schemeClr val="tx1"/>
              </a:solidFill>
              <a:effectLst/>
              <a:uLnTx/>
              <a:uFillTx/>
              <a:latin typeface="Times New Roman" pitchFamily="18"/>
              <a:ea typeface="Arial Unicode MS" pitchFamily="2"/>
              <a:cs typeface="Tahoma" pitchFamily="2"/>
            </a:endParaRPr>
          </a:p>
        </p:txBody>
      </p:sp>
      <p:sp>
        <p:nvSpPr>
          <p:cNvPr id="2" name="Slide Image Placeholder 1">
            <a:extLst>
              <a:ext uri="{FF2B5EF4-FFF2-40B4-BE49-F238E27FC236}">
                <a16:creationId xmlns:a16="http://schemas.microsoft.com/office/drawing/2014/main" xmlns="" id="{2B96EFD9-8C4C-43D6-803B-AFE5F73B0322}"/>
              </a:ext>
            </a:extLst>
          </p:cNvPr>
          <p:cNvSpPr>
            <a:spLocks noGrp="1" noRot="1" noChangeAspect="1" noResize="1"/>
          </p:cNvSpPr>
          <p:nvPr>
            <p:ph type="sldImg"/>
          </p:nvPr>
        </p:nvSpPr>
        <p:spPr>
          <a:xfrm>
            <a:off x="1106488" y="812800"/>
            <a:ext cx="5345112" cy="4008438"/>
          </a:xfrm>
          <a:solidFill>
            <a:schemeClr val="accent1"/>
          </a:solidFill>
          <a:ln w="25400">
            <a:solidFill>
              <a:schemeClr val="accent1">
                <a:shade val="50000"/>
              </a:schemeClr>
            </a:solidFill>
            <a:prstDash val="solid"/>
          </a:ln>
        </p:spPr>
      </p:sp>
      <p:sp>
        <p:nvSpPr>
          <p:cNvPr id="3" name="Notes Placeholder 2">
            <a:extLst>
              <a:ext uri="{FF2B5EF4-FFF2-40B4-BE49-F238E27FC236}">
                <a16:creationId xmlns:a16="http://schemas.microsoft.com/office/drawing/2014/main" xmlns="" id="{AC92A74F-100F-4F13-B463-CEBFF0700FA5}"/>
              </a:ext>
            </a:extLst>
          </p:cNvPr>
          <p:cNvSpPr txBox="1">
            <a:spLocks noGrp="1"/>
          </p:cNvSpPr>
          <p:nvPr>
            <p:ph type="body" sz="quarter" idx="1"/>
          </p:nvPr>
        </p:nvSpPr>
        <p:spPr>
          <a:xfrm>
            <a:off x="756000" y="5078520"/>
            <a:ext cx="6047640" cy="4811040"/>
          </a:xfrm>
          <a:noFill/>
          <a:ln>
            <a:noFill/>
          </a:ln>
        </p:spPr>
        <p:txBody>
          <a:bodyPr lIns="0" tIns="0" rIns="0" bIns="0"/>
          <a:lstStyle/>
          <a:p>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34C022F-6122-4716-BA51-5A5BFF660DB1}"/>
              </a:ext>
            </a:extLst>
          </p:cNvPr>
          <p:cNvSpPr>
            <a:spLocks noGrp="1"/>
          </p:cNvSpPr>
          <p:nvPr>
            <p:ph type="ctrTitle"/>
          </p:nvPr>
        </p:nvSpPr>
        <p:spPr>
          <a:xfrm>
            <a:off x="1260475" y="1236663"/>
            <a:ext cx="7559675" cy="2632075"/>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624924D9-369F-4D14-8FFB-D88F5D3E437C}"/>
              </a:ext>
            </a:extLst>
          </p:cNvPr>
          <p:cNvSpPr>
            <a:spLocks noGrp="1"/>
          </p:cNvSpPr>
          <p:nvPr>
            <p:ph type="subTitle" idx="1"/>
          </p:nvPr>
        </p:nvSpPr>
        <p:spPr>
          <a:xfrm>
            <a:off x="1260475" y="3970338"/>
            <a:ext cx="7559675" cy="18256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26CBDC9E-9F2F-48AC-B325-47B288578845}"/>
              </a:ext>
            </a:extLst>
          </p:cNvPr>
          <p:cNvSpPr>
            <a:spLocks noGrp="1"/>
          </p:cNvSpPr>
          <p:nvPr>
            <p:ph type="dt" sz="half" idx="10"/>
          </p:nvPr>
        </p:nvSpPr>
        <p:spPr>
          <a:xfrm>
            <a:off x="503999" y="6887160"/>
            <a:ext cx="2348280" cy="521280"/>
          </a:xfrm>
        </p:spPr>
        <p:txBody>
          <a:bodyPr/>
          <a:lstStyle/>
          <a:p>
            <a:pPr lvl="0"/>
            <a:endParaRPr lang="fr-FR"/>
          </a:p>
        </p:txBody>
      </p:sp>
      <p:sp>
        <p:nvSpPr>
          <p:cNvPr id="5" name="Footer Placeholder 4">
            <a:extLst>
              <a:ext uri="{FF2B5EF4-FFF2-40B4-BE49-F238E27FC236}">
                <a16:creationId xmlns:a16="http://schemas.microsoft.com/office/drawing/2014/main" xmlns="" id="{D9BC451B-72B6-4DE0-9375-D2DF22C87528}"/>
              </a:ext>
            </a:extLst>
          </p:cNvPr>
          <p:cNvSpPr>
            <a:spLocks noGrp="1"/>
          </p:cNvSpPr>
          <p:nvPr>
            <p:ph type="ftr" sz="quarter" idx="11"/>
          </p:nvPr>
        </p:nvSpPr>
        <p:spPr>
          <a:xfrm>
            <a:off x="3447360" y="6887160"/>
            <a:ext cx="3195000" cy="521280"/>
          </a:xfrm>
        </p:spPr>
        <p:txBody>
          <a:bodyPr/>
          <a:lstStyle/>
          <a:p>
            <a:pPr lvl="0"/>
            <a:endParaRPr lang="fr-FR"/>
          </a:p>
        </p:txBody>
      </p:sp>
      <p:sp>
        <p:nvSpPr>
          <p:cNvPr id="6" name="Slide Number Placeholder 5">
            <a:extLst>
              <a:ext uri="{FF2B5EF4-FFF2-40B4-BE49-F238E27FC236}">
                <a16:creationId xmlns:a16="http://schemas.microsoft.com/office/drawing/2014/main" xmlns="" id="{62B421D6-F18F-4BFB-A75E-DCF77959911B}"/>
              </a:ext>
            </a:extLst>
          </p:cNvPr>
          <p:cNvSpPr>
            <a:spLocks noGrp="1"/>
          </p:cNvSpPr>
          <p:nvPr>
            <p:ph type="sldNum" sz="quarter" idx="12"/>
          </p:nvPr>
        </p:nvSpPr>
        <p:spPr>
          <a:xfrm>
            <a:off x="7227360" y="6887160"/>
            <a:ext cx="2348280" cy="521280"/>
          </a:xfrm>
        </p:spPr>
        <p:txBody>
          <a:bodyPr/>
          <a:lstStyle/>
          <a:p>
            <a:pPr lvl="0"/>
            <a:fld id="{E91BC709-5C25-4464-AFD9-0ACD92F3739E}" type="slidenum">
              <a:t>‹#›</a:t>
            </a:fld>
            <a:endParaRPr lang="fr-FR"/>
          </a:p>
        </p:txBody>
      </p:sp>
    </p:spTree>
    <p:extLst>
      <p:ext uri="{BB962C8B-B14F-4D97-AF65-F5344CB8AC3E}">
        <p14:creationId xmlns:p14="http://schemas.microsoft.com/office/powerpoint/2010/main" val="33358622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EDF9A13-45EE-42B7-832E-61D55FD1FEA5}"/>
              </a:ext>
            </a:extLst>
          </p:cNvPr>
          <p:cNvSpPr>
            <a:spLocks noGrp="1"/>
          </p:cNvSpPr>
          <p:nvPr>
            <p:ph type="title"/>
          </p:nvPr>
        </p:nvSpPr>
        <p:spPr>
          <a:xfrm>
            <a:off x="503999" y="301320"/>
            <a:ext cx="9071640" cy="1262160"/>
          </a:xfr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DE9DFC8E-AEB3-447D-A8E4-C76BF7A29EEE}"/>
              </a:ext>
            </a:extLst>
          </p:cNvPr>
          <p:cNvSpPr>
            <a:spLocks noGrp="1"/>
          </p:cNvSpPr>
          <p:nvPr>
            <p:ph type="body" orient="vert" idx="1"/>
          </p:nvPr>
        </p:nvSpPr>
        <p:spPr>
          <a:xfrm>
            <a:off x="503999" y="1769040"/>
            <a:ext cx="9071640" cy="498924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CFB8A2A5-DFED-4CFA-B980-C3203928D4C3}"/>
              </a:ext>
            </a:extLst>
          </p:cNvPr>
          <p:cNvSpPr>
            <a:spLocks noGrp="1"/>
          </p:cNvSpPr>
          <p:nvPr>
            <p:ph type="dt" sz="half" idx="10"/>
          </p:nvPr>
        </p:nvSpPr>
        <p:spPr>
          <a:xfrm>
            <a:off x="503999" y="6887160"/>
            <a:ext cx="2348280" cy="521280"/>
          </a:xfrm>
        </p:spPr>
        <p:txBody>
          <a:bodyPr/>
          <a:lstStyle/>
          <a:p>
            <a:pPr lvl="0"/>
            <a:endParaRPr lang="fr-FR"/>
          </a:p>
        </p:txBody>
      </p:sp>
      <p:sp>
        <p:nvSpPr>
          <p:cNvPr id="5" name="Footer Placeholder 4">
            <a:extLst>
              <a:ext uri="{FF2B5EF4-FFF2-40B4-BE49-F238E27FC236}">
                <a16:creationId xmlns:a16="http://schemas.microsoft.com/office/drawing/2014/main" xmlns="" id="{456517F2-6784-4754-A9F1-BDFB7D21AA16}"/>
              </a:ext>
            </a:extLst>
          </p:cNvPr>
          <p:cNvSpPr>
            <a:spLocks noGrp="1"/>
          </p:cNvSpPr>
          <p:nvPr>
            <p:ph type="ftr" sz="quarter" idx="11"/>
          </p:nvPr>
        </p:nvSpPr>
        <p:spPr>
          <a:xfrm>
            <a:off x="3447360" y="6887160"/>
            <a:ext cx="3195000" cy="521280"/>
          </a:xfrm>
        </p:spPr>
        <p:txBody>
          <a:bodyPr/>
          <a:lstStyle/>
          <a:p>
            <a:pPr lvl="0"/>
            <a:endParaRPr lang="fr-FR"/>
          </a:p>
        </p:txBody>
      </p:sp>
      <p:sp>
        <p:nvSpPr>
          <p:cNvPr id="6" name="Slide Number Placeholder 5">
            <a:extLst>
              <a:ext uri="{FF2B5EF4-FFF2-40B4-BE49-F238E27FC236}">
                <a16:creationId xmlns:a16="http://schemas.microsoft.com/office/drawing/2014/main" xmlns="" id="{770C5656-649C-4957-A458-3DAA8C8D8099}"/>
              </a:ext>
            </a:extLst>
          </p:cNvPr>
          <p:cNvSpPr>
            <a:spLocks noGrp="1"/>
          </p:cNvSpPr>
          <p:nvPr>
            <p:ph type="sldNum" sz="quarter" idx="12"/>
          </p:nvPr>
        </p:nvSpPr>
        <p:spPr>
          <a:xfrm>
            <a:off x="7227360" y="6887160"/>
            <a:ext cx="2348280" cy="521280"/>
          </a:xfrm>
        </p:spPr>
        <p:txBody>
          <a:bodyPr/>
          <a:lstStyle/>
          <a:p>
            <a:pPr lvl="0"/>
            <a:fld id="{448AC447-6DAA-485C-880B-605E21892B57}" type="slidenum">
              <a:t>‹#›</a:t>
            </a:fld>
            <a:endParaRPr lang="fr-FR"/>
          </a:p>
        </p:txBody>
      </p:sp>
    </p:spTree>
    <p:extLst>
      <p:ext uri="{BB962C8B-B14F-4D97-AF65-F5344CB8AC3E}">
        <p14:creationId xmlns:p14="http://schemas.microsoft.com/office/powerpoint/2010/main" val="34448735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EAD0572F-C41F-41CB-A9EA-2A54EDF736B4}"/>
              </a:ext>
            </a:extLst>
          </p:cNvPr>
          <p:cNvSpPr>
            <a:spLocks noGrp="1"/>
          </p:cNvSpPr>
          <p:nvPr>
            <p:ph type="title" orient="vert"/>
          </p:nvPr>
        </p:nvSpPr>
        <p:spPr>
          <a:xfrm>
            <a:off x="7308850" y="301625"/>
            <a:ext cx="2266950" cy="6456363"/>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ACE418E4-2C02-4B9C-8704-678BD798BB35}"/>
              </a:ext>
            </a:extLst>
          </p:cNvPr>
          <p:cNvSpPr>
            <a:spLocks noGrp="1"/>
          </p:cNvSpPr>
          <p:nvPr>
            <p:ph type="body" orient="vert" idx="1"/>
          </p:nvPr>
        </p:nvSpPr>
        <p:spPr>
          <a:xfrm>
            <a:off x="503238" y="301625"/>
            <a:ext cx="6653212" cy="6456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85EA40B4-1349-4E7F-B5E6-01770BCE2B4D}"/>
              </a:ext>
            </a:extLst>
          </p:cNvPr>
          <p:cNvSpPr>
            <a:spLocks noGrp="1"/>
          </p:cNvSpPr>
          <p:nvPr>
            <p:ph type="dt" sz="half" idx="10"/>
          </p:nvPr>
        </p:nvSpPr>
        <p:spPr>
          <a:xfrm>
            <a:off x="503999" y="6887160"/>
            <a:ext cx="2348280" cy="521280"/>
          </a:xfrm>
        </p:spPr>
        <p:txBody>
          <a:bodyPr/>
          <a:lstStyle/>
          <a:p>
            <a:pPr lvl="0"/>
            <a:endParaRPr lang="fr-FR"/>
          </a:p>
        </p:txBody>
      </p:sp>
      <p:sp>
        <p:nvSpPr>
          <p:cNvPr id="5" name="Footer Placeholder 4">
            <a:extLst>
              <a:ext uri="{FF2B5EF4-FFF2-40B4-BE49-F238E27FC236}">
                <a16:creationId xmlns:a16="http://schemas.microsoft.com/office/drawing/2014/main" xmlns="" id="{E804C1C9-4355-4AF8-BA81-AE097DC467E7}"/>
              </a:ext>
            </a:extLst>
          </p:cNvPr>
          <p:cNvSpPr>
            <a:spLocks noGrp="1"/>
          </p:cNvSpPr>
          <p:nvPr>
            <p:ph type="ftr" sz="quarter" idx="11"/>
          </p:nvPr>
        </p:nvSpPr>
        <p:spPr>
          <a:xfrm>
            <a:off x="3447360" y="6887160"/>
            <a:ext cx="3195000" cy="521280"/>
          </a:xfrm>
        </p:spPr>
        <p:txBody>
          <a:bodyPr/>
          <a:lstStyle/>
          <a:p>
            <a:pPr lvl="0"/>
            <a:endParaRPr lang="fr-FR"/>
          </a:p>
        </p:txBody>
      </p:sp>
      <p:sp>
        <p:nvSpPr>
          <p:cNvPr id="6" name="Slide Number Placeholder 5">
            <a:extLst>
              <a:ext uri="{FF2B5EF4-FFF2-40B4-BE49-F238E27FC236}">
                <a16:creationId xmlns:a16="http://schemas.microsoft.com/office/drawing/2014/main" xmlns="" id="{968C4F39-96AE-4520-87DE-1D317699CA76}"/>
              </a:ext>
            </a:extLst>
          </p:cNvPr>
          <p:cNvSpPr>
            <a:spLocks noGrp="1"/>
          </p:cNvSpPr>
          <p:nvPr>
            <p:ph type="sldNum" sz="quarter" idx="12"/>
          </p:nvPr>
        </p:nvSpPr>
        <p:spPr>
          <a:xfrm>
            <a:off x="7227360" y="6887160"/>
            <a:ext cx="2348280" cy="521280"/>
          </a:xfrm>
        </p:spPr>
        <p:txBody>
          <a:bodyPr/>
          <a:lstStyle/>
          <a:p>
            <a:pPr lvl="0"/>
            <a:fld id="{7664ECBB-AFA0-46C9-A6FE-B4DCDB2D56A8}" type="slidenum">
              <a:t>‹#›</a:t>
            </a:fld>
            <a:endParaRPr lang="fr-FR"/>
          </a:p>
        </p:txBody>
      </p:sp>
    </p:spTree>
    <p:extLst>
      <p:ext uri="{BB962C8B-B14F-4D97-AF65-F5344CB8AC3E}">
        <p14:creationId xmlns:p14="http://schemas.microsoft.com/office/powerpoint/2010/main" val="25736722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6886C8E-404E-4D71-9A3C-A50A170E93EE}"/>
              </a:ext>
            </a:extLst>
          </p:cNvPr>
          <p:cNvSpPr>
            <a:spLocks noGrp="1"/>
          </p:cNvSpPr>
          <p:nvPr>
            <p:ph type="title"/>
          </p:nvPr>
        </p:nvSpPr>
        <p:spPr>
          <a:xfrm>
            <a:off x="503999" y="301320"/>
            <a:ext cx="9071640" cy="1262160"/>
          </a:xfrm>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4F2ACC47-5865-4F43-A8FC-195DFD8A046A}"/>
              </a:ext>
            </a:extLst>
          </p:cNvPr>
          <p:cNvSpPr>
            <a:spLocks noGrp="1"/>
          </p:cNvSpPr>
          <p:nvPr>
            <p:ph idx="1"/>
          </p:nvPr>
        </p:nvSpPr>
        <p:spPr>
          <a:xfrm>
            <a:off x="503999" y="1769040"/>
            <a:ext cx="9071640" cy="49892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CAEDAFAD-DD00-425C-84E7-0A350C8886EF}"/>
              </a:ext>
            </a:extLst>
          </p:cNvPr>
          <p:cNvSpPr>
            <a:spLocks noGrp="1"/>
          </p:cNvSpPr>
          <p:nvPr>
            <p:ph type="dt" sz="half" idx="10"/>
          </p:nvPr>
        </p:nvSpPr>
        <p:spPr>
          <a:xfrm>
            <a:off x="503999" y="6887160"/>
            <a:ext cx="2348280" cy="521280"/>
          </a:xfrm>
        </p:spPr>
        <p:txBody>
          <a:bodyPr/>
          <a:lstStyle/>
          <a:p>
            <a:pPr lvl="0"/>
            <a:endParaRPr lang="fr-FR"/>
          </a:p>
        </p:txBody>
      </p:sp>
      <p:sp>
        <p:nvSpPr>
          <p:cNvPr id="5" name="Footer Placeholder 4">
            <a:extLst>
              <a:ext uri="{FF2B5EF4-FFF2-40B4-BE49-F238E27FC236}">
                <a16:creationId xmlns:a16="http://schemas.microsoft.com/office/drawing/2014/main" xmlns="" id="{F04EBCC7-C424-4290-B8DE-BA371DE2E24A}"/>
              </a:ext>
            </a:extLst>
          </p:cNvPr>
          <p:cNvSpPr>
            <a:spLocks noGrp="1"/>
          </p:cNvSpPr>
          <p:nvPr>
            <p:ph type="ftr" sz="quarter" idx="11"/>
          </p:nvPr>
        </p:nvSpPr>
        <p:spPr>
          <a:xfrm>
            <a:off x="3447360" y="6887160"/>
            <a:ext cx="3195000" cy="521280"/>
          </a:xfrm>
        </p:spPr>
        <p:txBody>
          <a:bodyPr/>
          <a:lstStyle/>
          <a:p>
            <a:pPr lvl="0"/>
            <a:endParaRPr lang="fr-FR"/>
          </a:p>
        </p:txBody>
      </p:sp>
      <p:sp>
        <p:nvSpPr>
          <p:cNvPr id="6" name="Slide Number Placeholder 5">
            <a:extLst>
              <a:ext uri="{FF2B5EF4-FFF2-40B4-BE49-F238E27FC236}">
                <a16:creationId xmlns:a16="http://schemas.microsoft.com/office/drawing/2014/main" xmlns="" id="{C5E010E3-99D1-42D7-A4E4-91BB82E1B00D}"/>
              </a:ext>
            </a:extLst>
          </p:cNvPr>
          <p:cNvSpPr>
            <a:spLocks noGrp="1"/>
          </p:cNvSpPr>
          <p:nvPr>
            <p:ph type="sldNum" sz="quarter" idx="12"/>
          </p:nvPr>
        </p:nvSpPr>
        <p:spPr>
          <a:xfrm>
            <a:off x="7227360" y="6887160"/>
            <a:ext cx="2348280" cy="521280"/>
          </a:xfrm>
        </p:spPr>
        <p:txBody>
          <a:bodyPr/>
          <a:lstStyle/>
          <a:p>
            <a:pPr lvl="0"/>
            <a:fld id="{71CB001F-7D76-47D2-99A1-89BAD1D31F6A}" type="slidenum">
              <a:t>‹#›</a:t>
            </a:fld>
            <a:endParaRPr lang="fr-FR"/>
          </a:p>
        </p:txBody>
      </p:sp>
    </p:spTree>
    <p:extLst>
      <p:ext uri="{BB962C8B-B14F-4D97-AF65-F5344CB8AC3E}">
        <p14:creationId xmlns:p14="http://schemas.microsoft.com/office/powerpoint/2010/main" val="24145301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E661F0D-1842-4F1C-A0C2-BD87DEDCF795}"/>
              </a:ext>
            </a:extLst>
          </p:cNvPr>
          <p:cNvSpPr>
            <a:spLocks noGrp="1"/>
          </p:cNvSpPr>
          <p:nvPr>
            <p:ph type="title"/>
          </p:nvPr>
        </p:nvSpPr>
        <p:spPr>
          <a:xfrm>
            <a:off x="687388" y="1884363"/>
            <a:ext cx="8694737" cy="31448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2D5B56BD-B7CF-4862-A07E-6EFB5BF8157E}"/>
              </a:ext>
            </a:extLst>
          </p:cNvPr>
          <p:cNvSpPr>
            <a:spLocks noGrp="1"/>
          </p:cNvSpPr>
          <p:nvPr>
            <p:ph type="body" idx="1"/>
          </p:nvPr>
        </p:nvSpPr>
        <p:spPr>
          <a:xfrm>
            <a:off x="687388" y="5059363"/>
            <a:ext cx="8694737" cy="16525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43CD3770-533B-4F6D-B611-E26DE0DE482C}"/>
              </a:ext>
            </a:extLst>
          </p:cNvPr>
          <p:cNvSpPr>
            <a:spLocks noGrp="1"/>
          </p:cNvSpPr>
          <p:nvPr>
            <p:ph type="dt" sz="half" idx="10"/>
          </p:nvPr>
        </p:nvSpPr>
        <p:spPr>
          <a:xfrm>
            <a:off x="503999" y="6887160"/>
            <a:ext cx="2348280" cy="521280"/>
          </a:xfrm>
        </p:spPr>
        <p:txBody>
          <a:bodyPr/>
          <a:lstStyle/>
          <a:p>
            <a:pPr lvl="0"/>
            <a:endParaRPr lang="fr-FR"/>
          </a:p>
        </p:txBody>
      </p:sp>
      <p:sp>
        <p:nvSpPr>
          <p:cNvPr id="5" name="Footer Placeholder 4">
            <a:extLst>
              <a:ext uri="{FF2B5EF4-FFF2-40B4-BE49-F238E27FC236}">
                <a16:creationId xmlns:a16="http://schemas.microsoft.com/office/drawing/2014/main" xmlns="" id="{5547A70D-4B02-4727-9C18-A0C6C125504F}"/>
              </a:ext>
            </a:extLst>
          </p:cNvPr>
          <p:cNvSpPr>
            <a:spLocks noGrp="1"/>
          </p:cNvSpPr>
          <p:nvPr>
            <p:ph type="ftr" sz="quarter" idx="11"/>
          </p:nvPr>
        </p:nvSpPr>
        <p:spPr>
          <a:xfrm>
            <a:off x="3447360" y="6887160"/>
            <a:ext cx="3195000" cy="521280"/>
          </a:xfrm>
        </p:spPr>
        <p:txBody>
          <a:bodyPr/>
          <a:lstStyle/>
          <a:p>
            <a:pPr lvl="0"/>
            <a:endParaRPr lang="fr-FR"/>
          </a:p>
        </p:txBody>
      </p:sp>
      <p:sp>
        <p:nvSpPr>
          <p:cNvPr id="6" name="Slide Number Placeholder 5">
            <a:extLst>
              <a:ext uri="{FF2B5EF4-FFF2-40B4-BE49-F238E27FC236}">
                <a16:creationId xmlns:a16="http://schemas.microsoft.com/office/drawing/2014/main" xmlns="" id="{192DA6E7-162B-4CB4-8899-8503A0376411}"/>
              </a:ext>
            </a:extLst>
          </p:cNvPr>
          <p:cNvSpPr>
            <a:spLocks noGrp="1"/>
          </p:cNvSpPr>
          <p:nvPr>
            <p:ph type="sldNum" sz="quarter" idx="12"/>
          </p:nvPr>
        </p:nvSpPr>
        <p:spPr>
          <a:xfrm>
            <a:off x="7227360" y="6887160"/>
            <a:ext cx="2348280" cy="521280"/>
          </a:xfrm>
        </p:spPr>
        <p:txBody>
          <a:bodyPr/>
          <a:lstStyle/>
          <a:p>
            <a:pPr lvl="0"/>
            <a:fld id="{EA741DF1-D599-4DB9-BF26-0A2EE54F94F6}" type="slidenum">
              <a:t>‹#›</a:t>
            </a:fld>
            <a:endParaRPr lang="fr-FR"/>
          </a:p>
        </p:txBody>
      </p:sp>
    </p:spTree>
    <p:extLst>
      <p:ext uri="{BB962C8B-B14F-4D97-AF65-F5344CB8AC3E}">
        <p14:creationId xmlns:p14="http://schemas.microsoft.com/office/powerpoint/2010/main" val="42383654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9BFDEA8-2101-4B56-BBE6-087E3CD62C78}"/>
              </a:ext>
            </a:extLst>
          </p:cNvPr>
          <p:cNvSpPr>
            <a:spLocks noGrp="1"/>
          </p:cNvSpPr>
          <p:nvPr>
            <p:ph type="title"/>
          </p:nvPr>
        </p:nvSpPr>
        <p:spPr>
          <a:xfrm>
            <a:off x="503999" y="301320"/>
            <a:ext cx="9071640" cy="1262160"/>
          </a:xfrm>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F6CD40D7-8A0F-49C3-952A-DE176C1F9D3D}"/>
              </a:ext>
            </a:extLst>
          </p:cNvPr>
          <p:cNvSpPr>
            <a:spLocks noGrp="1"/>
          </p:cNvSpPr>
          <p:nvPr>
            <p:ph sz="half" idx="1"/>
          </p:nvPr>
        </p:nvSpPr>
        <p:spPr>
          <a:xfrm>
            <a:off x="503238" y="1768475"/>
            <a:ext cx="4459287" cy="49895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96654044-0D76-43AA-A9B4-8A658771A891}"/>
              </a:ext>
            </a:extLst>
          </p:cNvPr>
          <p:cNvSpPr>
            <a:spLocks noGrp="1"/>
          </p:cNvSpPr>
          <p:nvPr>
            <p:ph sz="half" idx="2"/>
          </p:nvPr>
        </p:nvSpPr>
        <p:spPr>
          <a:xfrm>
            <a:off x="5114925" y="1768475"/>
            <a:ext cx="4460875" cy="49895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9814CE3D-74BF-4568-994C-E01C312F40EE}"/>
              </a:ext>
            </a:extLst>
          </p:cNvPr>
          <p:cNvSpPr>
            <a:spLocks noGrp="1"/>
          </p:cNvSpPr>
          <p:nvPr>
            <p:ph type="dt" sz="half" idx="10"/>
          </p:nvPr>
        </p:nvSpPr>
        <p:spPr>
          <a:xfrm>
            <a:off x="503999" y="6887160"/>
            <a:ext cx="2348280" cy="521280"/>
          </a:xfrm>
        </p:spPr>
        <p:txBody>
          <a:bodyPr/>
          <a:lstStyle/>
          <a:p>
            <a:pPr lvl="0"/>
            <a:endParaRPr lang="fr-FR"/>
          </a:p>
        </p:txBody>
      </p:sp>
      <p:sp>
        <p:nvSpPr>
          <p:cNvPr id="6" name="Footer Placeholder 5">
            <a:extLst>
              <a:ext uri="{FF2B5EF4-FFF2-40B4-BE49-F238E27FC236}">
                <a16:creationId xmlns:a16="http://schemas.microsoft.com/office/drawing/2014/main" xmlns="" id="{2FA4E8A4-04A3-47D7-BA3F-35DECA5DC57F}"/>
              </a:ext>
            </a:extLst>
          </p:cNvPr>
          <p:cNvSpPr>
            <a:spLocks noGrp="1"/>
          </p:cNvSpPr>
          <p:nvPr>
            <p:ph type="ftr" sz="quarter" idx="11"/>
          </p:nvPr>
        </p:nvSpPr>
        <p:spPr>
          <a:xfrm>
            <a:off x="3447360" y="6887160"/>
            <a:ext cx="3195000" cy="521280"/>
          </a:xfrm>
        </p:spPr>
        <p:txBody>
          <a:bodyPr/>
          <a:lstStyle/>
          <a:p>
            <a:pPr lvl="0"/>
            <a:endParaRPr lang="fr-FR"/>
          </a:p>
        </p:txBody>
      </p:sp>
      <p:sp>
        <p:nvSpPr>
          <p:cNvPr id="7" name="Slide Number Placeholder 6">
            <a:extLst>
              <a:ext uri="{FF2B5EF4-FFF2-40B4-BE49-F238E27FC236}">
                <a16:creationId xmlns:a16="http://schemas.microsoft.com/office/drawing/2014/main" xmlns="" id="{7D9B06E6-9026-416C-9B79-0DA6036CE69F}"/>
              </a:ext>
            </a:extLst>
          </p:cNvPr>
          <p:cNvSpPr>
            <a:spLocks noGrp="1"/>
          </p:cNvSpPr>
          <p:nvPr>
            <p:ph type="sldNum" sz="quarter" idx="12"/>
          </p:nvPr>
        </p:nvSpPr>
        <p:spPr>
          <a:xfrm>
            <a:off x="7227360" y="6887160"/>
            <a:ext cx="2348280" cy="521280"/>
          </a:xfrm>
        </p:spPr>
        <p:txBody>
          <a:bodyPr/>
          <a:lstStyle/>
          <a:p>
            <a:pPr lvl="0"/>
            <a:fld id="{0A1036DF-D4BA-4759-8F1C-BE1AB025AAF4}" type="slidenum">
              <a:t>‹#›</a:t>
            </a:fld>
            <a:endParaRPr lang="fr-FR"/>
          </a:p>
        </p:txBody>
      </p:sp>
    </p:spTree>
    <p:extLst>
      <p:ext uri="{BB962C8B-B14F-4D97-AF65-F5344CB8AC3E}">
        <p14:creationId xmlns:p14="http://schemas.microsoft.com/office/powerpoint/2010/main" val="13241315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05A33D0-CB9F-49EF-869E-EFCF524B89CD}"/>
              </a:ext>
            </a:extLst>
          </p:cNvPr>
          <p:cNvSpPr>
            <a:spLocks noGrp="1"/>
          </p:cNvSpPr>
          <p:nvPr>
            <p:ph type="title"/>
          </p:nvPr>
        </p:nvSpPr>
        <p:spPr>
          <a:xfrm>
            <a:off x="693738" y="403225"/>
            <a:ext cx="8694737" cy="1460500"/>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7DFB511D-319E-48FD-B438-6F9BDD6CDA68}"/>
              </a:ext>
            </a:extLst>
          </p:cNvPr>
          <p:cNvSpPr>
            <a:spLocks noGrp="1"/>
          </p:cNvSpPr>
          <p:nvPr>
            <p:ph type="body" idx="1"/>
          </p:nvPr>
        </p:nvSpPr>
        <p:spPr>
          <a:xfrm>
            <a:off x="693738" y="1852613"/>
            <a:ext cx="4265612" cy="9080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BCF2CC21-91DF-49D2-8A7D-EC0802E1C41E}"/>
              </a:ext>
            </a:extLst>
          </p:cNvPr>
          <p:cNvSpPr>
            <a:spLocks noGrp="1"/>
          </p:cNvSpPr>
          <p:nvPr>
            <p:ph sz="half" idx="2"/>
          </p:nvPr>
        </p:nvSpPr>
        <p:spPr>
          <a:xfrm>
            <a:off x="693738" y="2760663"/>
            <a:ext cx="4265612" cy="40624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34E9211C-68EA-423F-8ABB-BB9A50E25435}"/>
              </a:ext>
            </a:extLst>
          </p:cNvPr>
          <p:cNvSpPr>
            <a:spLocks noGrp="1"/>
          </p:cNvSpPr>
          <p:nvPr>
            <p:ph type="body" sz="quarter" idx="3"/>
          </p:nvPr>
        </p:nvSpPr>
        <p:spPr>
          <a:xfrm>
            <a:off x="5103813" y="1852613"/>
            <a:ext cx="4284662" cy="9080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AFAB25D8-6D0C-4ED1-A02A-53B0D55516C1}"/>
              </a:ext>
            </a:extLst>
          </p:cNvPr>
          <p:cNvSpPr>
            <a:spLocks noGrp="1"/>
          </p:cNvSpPr>
          <p:nvPr>
            <p:ph sz="quarter" idx="4"/>
          </p:nvPr>
        </p:nvSpPr>
        <p:spPr>
          <a:xfrm>
            <a:off x="5103813" y="2760663"/>
            <a:ext cx="4284662" cy="40624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ACB56150-56F3-4075-8491-2EE298B1CD67}"/>
              </a:ext>
            </a:extLst>
          </p:cNvPr>
          <p:cNvSpPr>
            <a:spLocks noGrp="1"/>
          </p:cNvSpPr>
          <p:nvPr>
            <p:ph type="dt" sz="half" idx="10"/>
          </p:nvPr>
        </p:nvSpPr>
        <p:spPr>
          <a:xfrm>
            <a:off x="503999" y="6887160"/>
            <a:ext cx="2348280" cy="521280"/>
          </a:xfrm>
        </p:spPr>
        <p:txBody>
          <a:bodyPr/>
          <a:lstStyle/>
          <a:p>
            <a:pPr lvl="0"/>
            <a:endParaRPr lang="fr-FR"/>
          </a:p>
        </p:txBody>
      </p:sp>
      <p:sp>
        <p:nvSpPr>
          <p:cNvPr id="8" name="Footer Placeholder 7">
            <a:extLst>
              <a:ext uri="{FF2B5EF4-FFF2-40B4-BE49-F238E27FC236}">
                <a16:creationId xmlns:a16="http://schemas.microsoft.com/office/drawing/2014/main" xmlns="" id="{E8048552-C9DE-4DE3-8A06-FCEDEEA1E402}"/>
              </a:ext>
            </a:extLst>
          </p:cNvPr>
          <p:cNvSpPr>
            <a:spLocks noGrp="1"/>
          </p:cNvSpPr>
          <p:nvPr>
            <p:ph type="ftr" sz="quarter" idx="11"/>
          </p:nvPr>
        </p:nvSpPr>
        <p:spPr>
          <a:xfrm>
            <a:off x="3447360" y="6887160"/>
            <a:ext cx="3195000" cy="521280"/>
          </a:xfrm>
        </p:spPr>
        <p:txBody>
          <a:bodyPr/>
          <a:lstStyle/>
          <a:p>
            <a:pPr lvl="0"/>
            <a:endParaRPr lang="fr-FR"/>
          </a:p>
        </p:txBody>
      </p:sp>
      <p:sp>
        <p:nvSpPr>
          <p:cNvPr id="9" name="Slide Number Placeholder 8">
            <a:extLst>
              <a:ext uri="{FF2B5EF4-FFF2-40B4-BE49-F238E27FC236}">
                <a16:creationId xmlns:a16="http://schemas.microsoft.com/office/drawing/2014/main" xmlns="" id="{91B9B45B-8270-4673-9254-AE747B9C1F75}"/>
              </a:ext>
            </a:extLst>
          </p:cNvPr>
          <p:cNvSpPr>
            <a:spLocks noGrp="1"/>
          </p:cNvSpPr>
          <p:nvPr>
            <p:ph type="sldNum" sz="quarter" idx="12"/>
          </p:nvPr>
        </p:nvSpPr>
        <p:spPr>
          <a:xfrm>
            <a:off x="7227360" y="6887160"/>
            <a:ext cx="2348280" cy="521280"/>
          </a:xfrm>
        </p:spPr>
        <p:txBody>
          <a:bodyPr/>
          <a:lstStyle/>
          <a:p>
            <a:pPr lvl="0"/>
            <a:fld id="{6CD445AD-311E-418B-A30E-22A823D1118B}" type="slidenum">
              <a:t>‹#›</a:t>
            </a:fld>
            <a:endParaRPr lang="fr-FR"/>
          </a:p>
        </p:txBody>
      </p:sp>
    </p:spTree>
    <p:extLst>
      <p:ext uri="{BB962C8B-B14F-4D97-AF65-F5344CB8AC3E}">
        <p14:creationId xmlns:p14="http://schemas.microsoft.com/office/powerpoint/2010/main" val="7129054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1402644-234B-4729-881B-71037DA33416}"/>
              </a:ext>
            </a:extLst>
          </p:cNvPr>
          <p:cNvSpPr>
            <a:spLocks noGrp="1"/>
          </p:cNvSpPr>
          <p:nvPr>
            <p:ph type="title"/>
          </p:nvPr>
        </p:nvSpPr>
        <p:spPr>
          <a:xfrm>
            <a:off x="503999" y="301320"/>
            <a:ext cx="9071640" cy="1262160"/>
          </a:xfrm>
        </p:spPr>
        <p:txBody>
          <a:bodyPr/>
          <a:lstStyle/>
          <a:p>
            <a:r>
              <a:rPr lang="en-US"/>
              <a:t>Click to edit Master title style</a:t>
            </a:r>
          </a:p>
        </p:txBody>
      </p:sp>
      <p:sp>
        <p:nvSpPr>
          <p:cNvPr id="3" name="Date Placeholder 2">
            <a:extLst>
              <a:ext uri="{FF2B5EF4-FFF2-40B4-BE49-F238E27FC236}">
                <a16:creationId xmlns:a16="http://schemas.microsoft.com/office/drawing/2014/main" xmlns="" id="{93AA8DF9-CD12-43E0-9996-7220F451BCBC}"/>
              </a:ext>
            </a:extLst>
          </p:cNvPr>
          <p:cNvSpPr>
            <a:spLocks noGrp="1"/>
          </p:cNvSpPr>
          <p:nvPr>
            <p:ph type="dt" sz="half" idx="10"/>
          </p:nvPr>
        </p:nvSpPr>
        <p:spPr>
          <a:xfrm>
            <a:off x="503999" y="6887160"/>
            <a:ext cx="2348280" cy="521280"/>
          </a:xfrm>
        </p:spPr>
        <p:txBody>
          <a:bodyPr/>
          <a:lstStyle/>
          <a:p>
            <a:pPr lvl="0"/>
            <a:endParaRPr lang="fr-FR"/>
          </a:p>
        </p:txBody>
      </p:sp>
      <p:sp>
        <p:nvSpPr>
          <p:cNvPr id="4" name="Footer Placeholder 3">
            <a:extLst>
              <a:ext uri="{FF2B5EF4-FFF2-40B4-BE49-F238E27FC236}">
                <a16:creationId xmlns:a16="http://schemas.microsoft.com/office/drawing/2014/main" xmlns="" id="{B88760A1-3400-4D2A-8EE0-BD987827723F}"/>
              </a:ext>
            </a:extLst>
          </p:cNvPr>
          <p:cNvSpPr>
            <a:spLocks noGrp="1"/>
          </p:cNvSpPr>
          <p:nvPr>
            <p:ph type="ftr" sz="quarter" idx="11"/>
          </p:nvPr>
        </p:nvSpPr>
        <p:spPr>
          <a:xfrm>
            <a:off x="3447360" y="6887160"/>
            <a:ext cx="3195000" cy="521280"/>
          </a:xfrm>
        </p:spPr>
        <p:txBody>
          <a:bodyPr/>
          <a:lstStyle/>
          <a:p>
            <a:pPr lvl="0"/>
            <a:endParaRPr lang="fr-FR"/>
          </a:p>
        </p:txBody>
      </p:sp>
      <p:sp>
        <p:nvSpPr>
          <p:cNvPr id="5" name="Slide Number Placeholder 4">
            <a:extLst>
              <a:ext uri="{FF2B5EF4-FFF2-40B4-BE49-F238E27FC236}">
                <a16:creationId xmlns:a16="http://schemas.microsoft.com/office/drawing/2014/main" xmlns="" id="{BF54E1D7-1EDA-47F6-A0D2-19D39838FC60}"/>
              </a:ext>
            </a:extLst>
          </p:cNvPr>
          <p:cNvSpPr>
            <a:spLocks noGrp="1"/>
          </p:cNvSpPr>
          <p:nvPr>
            <p:ph type="sldNum" sz="quarter" idx="12"/>
          </p:nvPr>
        </p:nvSpPr>
        <p:spPr>
          <a:xfrm>
            <a:off x="7227360" y="6887160"/>
            <a:ext cx="2348280" cy="521280"/>
          </a:xfrm>
        </p:spPr>
        <p:txBody>
          <a:bodyPr/>
          <a:lstStyle/>
          <a:p>
            <a:pPr lvl="0"/>
            <a:fld id="{72B7307E-54D5-4AFF-A615-BDC785775707}" type="slidenum">
              <a:t>‹#›</a:t>
            </a:fld>
            <a:endParaRPr lang="fr-FR"/>
          </a:p>
        </p:txBody>
      </p:sp>
    </p:spTree>
    <p:extLst>
      <p:ext uri="{BB962C8B-B14F-4D97-AF65-F5344CB8AC3E}">
        <p14:creationId xmlns:p14="http://schemas.microsoft.com/office/powerpoint/2010/main" val="2911062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A282FF6F-E89B-496F-96AE-0E84E1C1DF4C}"/>
              </a:ext>
            </a:extLst>
          </p:cNvPr>
          <p:cNvSpPr>
            <a:spLocks noGrp="1"/>
          </p:cNvSpPr>
          <p:nvPr>
            <p:ph type="dt" sz="half" idx="10"/>
          </p:nvPr>
        </p:nvSpPr>
        <p:spPr>
          <a:xfrm>
            <a:off x="503999" y="6887160"/>
            <a:ext cx="2348280" cy="521280"/>
          </a:xfrm>
        </p:spPr>
        <p:txBody>
          <a:bodyPr/>
          <a:lstStyle/>
          <a:p>
            <a:pPr lvl="0"/>
            <a:endParaRPr lang="fr-FR"/>
          </a:p>
        </p:txBody>
      </p:sp>
      <p:sp>
        <p:nvSpPr>
          <p:cNvPr id="3" name="Footer Placeholder 2">
            <a:extLst>
              <a:ext uri="{FF2B5EF4-FFF2-40B4-BE49-F238E27FC236}">
                <a16:creationId xmlns:a16="http://schemas.microsoft.com/office/drawing/2014/main" xmlns="" id="{D8308602-10AF-4943-9B11-03357BB29A13}"/>
              </a:ext>
            </a:extLst>
          </p:cNvPr>
          <p:cNvSpPr>
            <a:spLocks noGrp="1"/>
          </p:cNvSpPr>
          <p:nvPr>
            <p:ph type="ftr" sz="quarter" idx="11"/>
          </p:nvPr>
        </p:nvSpPr>
        <p:spPr>
          <a:xfrm>
            <a:off x="3447360" y="6887160"/>
            <a:ext cx="3195000" cy="521280"/>
          </a:xfrm>
        </p:spPr>
        <p:txBody>
          <a:bodyPr/>
          <a:lstStyle/>
          <a:p>
            <a:pPr lvl="0"/>
            <a:endParaRPr lang="fr-FR"/>
          </a:p>
        </p:txBody>
      </p:sp>
      <p:sp>
        <p:nvSpPr>
          <p:cNvPr id="4" name="Slide Number Placeholder 3">
            <a:extLst>
              <a:ext uri="{FF2B5EF4-FFF2-40B4-BE49-F238E27FC236}">
                <a16:creationId xmlns:a16="http://schemas.microsoft.com/office/drawing/2014/main" xmlns="" id="{D2F280E0-E60A-4726-A1A1-0F19C56D70FD}"/>
              </a:ext>
            </a:extLst>
          </p:cNvPr>
          <p:cNvSpPr>
            <a:spLocks noGrp="1"/>
          </p:cNvSpPr>
          <p:nvPr>
            <p:ph type="sldNum" sz="quarter" idx="12"/>
          </p:nvPr>
        </p:nvSpPr>
        <p:spPr>
          <a:xfrm>
            <a:off x="7227360" y="6887160"/>
            <a:ext cx="2348280" cy="521280"/>
          </a:xfrm>
        </p:spPr>
        <p:txBody>
          <a:bodyPr/>
          <a:lstStyle/>
          <a:p>
            <a:pPr lvl="0"/>
            <a:fld id="{B0F1A62E-65E6-4248-9299-BE73AF11F6DF}" type="slidenum">
              <a:t>‹#›</a:t>
            </a:fld>
            <a:endParaRPr lang="fr-FR"/>
          </a:p>
        </p:txBody>
      </p:sp>
    </p:spTree>
    <p:extLst>
      <p:ext uri="{BB962C8B-B14F-4D97-AF65-F5344CB8AC3E}">
        <p14:creationId xmlns:p14="http://schemas.microsoft.com/office/powerpoint/2010/main" val="157492456"/>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BC9578B-6E77-49E2-AEDE-A3C98DD1B039}"/>
              </a:ext>
            </a:extLst>
          </p:cNvPr>
          <p:cNvSpPr>
            <a:spLocks noGrp="1"/>
          </p:cNvSpPr>
          <p:nvPr>
            <p:ph type="title"/>
          </p:nvPr>
        </p:nvSpPr>
        <p:spPr>
          <a:xfrm>
            <a:off x="693738" y="503238"/>
            <a:ext cx="3251200" cy="17653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DD3C68AF-1BB6-4CBA-B16D-2D25F3D36D98}"/>
              </a:ext>
            </a:extLst>
          </p:cNvPr>
          <p:cNvSpPr>
            <a:spLocks noGrp="1"/>
          </p:cNvSpPr>
          <p:nvPr>
            <p:ph idx="1"/>
          </p:nvPr>
        </p:nvSpPr>
        <p:spPr>
          <a:xfrm>
            <a:off x="4286250" y="1089025"/>
            <a:ext cx="5102225" cy="53721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27217251-31E2-47E8-83ED-993EA0719E11}"/>
              </a:ext>
            </a:extLst>
          </p:cNvPr>
          <p:cNvSpPr>
            <a:spLocks noGrp="1"/>
          </p:cNvSpPr>
          <p:nvPr>
            <p:ph type="body" sz="half" idx="2"/>
          </p:nvPr>
        </p:nvSpPr>
        <p:spPr>
          <a:xfrm>
            <a:off x="693738" y="2268538"/>
            <a:ext cx="3251200" cy="42005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11362783-EF49-46C4-A9BB-62E4682C0BB2}"/>
              </a:ext>
            </a:extLst>
          </p:cNvPr>
          <p:cNvSpPr>
            <a:spLocks noGrp="1"/>
          </p:cNvSpPr>
          <p:nvPr>
            <p:ph type="dt" sz="half" idx="10"/>
          </p:nvPr>
        </p:nvSpPr>
        <p:spPr>
          <a:xfrm>
            <a:off x="503999" y="6887160"/>
            <a:ext cx="2348280" cy="521280"/>
          </a:xfrm>
        </p:spPr>
        <p:txBody>
          <a:bodyPr/>
          <a:lstStyle/>
          <a:p>
            <a:pPr lvl="0"/>
            <a:endParaRPr lang="fr-FR"/>
          </a:p>
        </p:txBody>
      </p:sp>
      <p:sp>
        <p:nvSpPr>
          <p:cNvPr id="6" name="Footer Placeholder 5">
            <a:extLst>
              <a:ext uri="{FF2B5EF4-FFF2-40B4-BE49-F238E27FC236}">
                <a16:creationId xmlns:a16="http://schemas.microsoft.com/office/drawing/2014/main" xmlns="" id="{0329A49B-4B77-469C-9850-506D6AF60246}"/>
              </a:ext>
            </a:extLst>
          </p:cNvPr>
          <p:cNvSpPr>
            <a:spLocks noGrp="1"/>
          </p:cNvSpPr>
          <p:nvPr>
            <p:ph type="ftr" sz="quarter" idx="11"/>
          </p:nvPr>
        </p:nvSpPr>
        <p:spPr>
          <a:xfrm>
            <a:off x="3447360" y="6887160"/>
            <a:ext cx="3195000" cy="521280"/>
          </a:xfrm>
        </p:spPr>
        <p:txBody>
          <a:bodyPr/>
          <a:lstStyle/>
          <a:p>
            <a:pPr lvl="0"/>
            <a:endParaRPr lang="fr-FR"/>
          </a:p>
        </p:txBody>
      </p:sp>
      <p:sp>
        <p:nvSpPr>
          <p:cNvPr id="7" name="Slide Number Placeholder 6">
            <a:extLst>
              <a:ext uri="{FF2B5EF4-FFF2-40B4-BE49-F238E27FC236}">
                <a16:creationId xmlns:a16="http://schemas.microsoft.com/office/drawing/2014/main" xmlns="" id="{F1AE9D69-73F3-425D-98A9-B614142FECC5}"/>
              </a:ext>
            </a:extLst>
          </p:cNvPr>
          <p:cNvSpPr>
            <a:spLocks noGrp="1"/>
          </p:cNvSpPr>
          <p:nvPr>
            <p:ph type="sldNum" sz="quarter" idx="12"/>
          </p:nvPr>
        </p:nvSpPr>
        <p:spPr>
          <a:xfrm>
            <a:off x="7227360" y="6887160"/>
            <a:ext cx="2348280" cy="521280"/>
          </a:xfrm>
        </p:spPr>
        <p:txBody>
          <a:bodyPr/>
          <a:lstStyle/>
          <a:p>
            <a:pPr lvl="0"/>
            <a:fld id="{BFEF790A-B54A-468D-B20D-07ECBAA244F4}" type="slidenum">
              <a:t>‹#›</a:t>
            </a:fld>
            <a:endParaRPr lang="fr-FR"/>
          </a:p>
        </p:txBody>
      </p:sp>
    </p:spTree>
    <p:extLst>
      <p:ext uri="{BB962C8B-B14F-4D97-AF65-F5344CB8AC3E}">
        <p14:creationId xmlns:p14="http://schemas.microsoft.com/office/powerpoint/2010/main" val="11680020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8E075B9-D31A-4CDB-B483-A0CF596B75BF}"/>
              </a:ext>
            </a:extLst>
          </p:cNvPr>
          <p:cNvSpPr>
            <a:spLocks noGrp="1"/>
          </p:cNvSpPr>
          <p:nvPr>
            <p:ph type="title"/>
          </p:nvPr>
        </p:nvSpPr>
        <p:spPr>
          <a:xfrm>
            <a:off x="693738" y="503238"/>
            <a:ext cx="3251200" cy="17653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A9B65164-4E5B-4794-9B0A-9A9645C521E4}"/>
              </a:ext>
            </a:extLst>
          </p:cNvPr>
          <p:cNvSpPr>
            <a:spLocks noGrp="1"/>
          </p:cNvSpPr>
          <p:nvPr>
            <p:ph type="pic" idx="1"/>
          </p:nvPr>
        </p:nvSpPr>
        <p:spPr>
          <a:xfrm>
            <a:off x="4286250" y="1089025"/>
            <a:ext cx="5102225" cy="5372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8771BCAD-6023-4F24-B69A-9499B3801BB2}"/>
              </a:ext>
            </a:extLst>
          </p:cNvPr>
          <p:cNvSpPr>
            <a:spLocks noGrp="1"/>
          </p:cNvSpPr>
          <p:nvPr>
            <p:ph type="body" sz="half" idx="2"/>
          </p:nvPr>
        </p:nvSpPr>
        <p:spPr>
          <a:xfrm>
            <a:off x="693738" y="2268538"/>
            <a:ext cx="3251200" cy="42005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AEAE2705-4E25-4015-8845-C31FB5DE788B}"/>
              </a:ext>
            </a:extLst>
          </p:cNvPr>
          <p:cNvSpPr>
            <a:spLocks noGrp="1"/>
          </p:cNvSpPr>
          <p:nvPr>
            <p:ph type="dt" sz="half" idx="10"/>
          </p:nvPr>
        </p:nvSpPr>
        <p:spPr>
          <a:xfrm>
            <a:off x="503999" y="6887160"/>
            <a:ext cx="2348280" cy="521280"/>
          </a:xfrm>
        </p:spPr>
        <p:txBody>
          <a:bodyPr/>
          <a:lstStyle/>
          <a:p>
            <a:pPr lvl="0"/>
            <a:endParaRPr lang="fr-FR"/>
          </a:p>
        </p:txBody>
      </p:sp>
      <p:sp>
        <p:nvSpPr>
          <p:cNvPr id="6" name="Footer Placeholder 5">
            <a:extLst>
              <a:ext uri="{FF2B5EF4-FFF2-40B4-BE49-F238E27FC236}">
                <a16:creationId xmlns:a16="http://schemas.microsoft.com/office/drawing/2014/main" xmlns="" id="{6D26871B-DCF8-4A35-90BC-C9AE98A9C745}"/>
              </a:ext>
            </a:extLst>
          </p:cNvPr>
          <p:cNvSpPr>
            <a:spLocks noGrp="1"/>
          </p:cNvSpPr>
          <p:nvPr>
            <p:ph type="ftr" sz="quarter" idx="11"/>
          </p:nvPr>
        </p:nvSpPr>
        <p:spPr>
          <a:xfrm>
            <a:off x="3447360" y="6887160"/>
            <a:ext cx="3195000" cy="521280"/>
          </a:xfrm>
        </p:spPr>
        <p:txBody>
          <a:bodyPr/>
          <a:lstStyle/>
          <a:p>
            <a:pPr lvl="0"/>
            <a:endParaRPr lang="fr-FR"/>
          </a:p>
        </p:txBody>
      </p:sp>
      <p:sp>
        <p:nvSpPr>
          <p:cNvPr id="7" name="Slide Number Placeholder 6">
            <a:extLst>
              <a:ext uri="{FF2B5EF4-FFF2-40B4-BE49-F238E27FC236}">
                <a16:creationId xmlns:a16="http://schemas.microsoft.com/office/drawing/2014/main" xmlns="" id="{43B38382-6AC1-4D3C-B890-A43DC13BFE7D}"/>
              </a:ext>
            </a:extLst>
          </p:cNvPr>
          <p:cNvSpPr>
            <a:spLocks noGrp="1"/>
          </p:cNvSpPr>
          <p:nvPr>
            <p:ph type="sldNum" sz="quarter" idx="12"/>
          </p:nvPr>
        </p:nvSpPr>
        <p:spPr>
          <a:xfrm>
            <a:off x="7227360" y="6887160"/>
            <a:ext cx="2348280" cy="521280"/>
          </a:xfrm>
        </p:spPr>
        <p:txBody>
          <a:bodyPr/>
          <a:lstStyle/>
          <a:p>
            <a:pPr lvl="0"/>
            <a:fld id="{7390F47D-5250-4D7F-AFD9-7CA4FF01E680}" type="slidenum">
              <a:t>‹#›</a:t>
            </a:fld>
            <a:endParaRPr lang="fr-FR"/>
          </a:p>
        </p:txBody>
      </p:sp>
    </p:spTree>
    <p:extLst>
      <p:ext uri="{BB962C8B-B14F-4D97-AF65-F5344CB8AC3E}">
        <p14:creationId xmlns:p14="http://schemas.microsoft.com/office/powerpoint/2010/main" val="239314557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7AA95038-0E66-4C9F-839A-3B1202B93AE2}"/>
              </a:ext>
            </a:extLst>
          </p:cNvPr>
          <p:cNvSpPr txBox="1">
            <a:spLocks noGrp="1"/>
          </p:cNvSpPr>
          <p:nvPr>
            <p:ph type="title"/>
          </p:nvPr>
        </p:nvSpPr>
        <p:spPr>
          <a:xfrm>
            <a:off x="503999" y="301320"/>
            <a:ext cx="9071640" cy="1262160"/>
          </a:xfrm>
          <a:prstGeom prst="rect">
            <a:avLst/>
          </a:prstGeom>
          <a:noFill/>
          <a:ln>
            <a:noFill/>
          </a:ln>
        </p:spPr>
        <p:txBody>
          <a:bodyPr lIns="0" tIns="0" rIns="0" bIns="0" anchor="ctr"/>
          <a:lstStyle/>
          <a:p>
            <a:endParaRPr lang="fr-FR"/>
          </a:p>
        </p:txBody>
      </p:sp>
      <p:sp>
        <p:nvSpPr>
          <p:cNvPr id="3" name="Text Placeholder 2">
            <a:extLst>
              <a:ext uri="{FF2B5EF4-FFF2-40B4-BE49-F238E27FC236}">
                <a16:creationId xmlns:a16="http://schemas.microsoft.com/office/drawing/2014/main" xmlns="" id="{3C51DCF8-AF0E-450C-9EB8-49ED84B9F4FF}"/>
              </a:ext>
            </a:extLst>
          </p:cNvPr>
          <p:cNvSpPr txBox="1">
            <a:spLocks noGrp="1"/>
          </p:cNvSpPr>
          <p:nvPr>
            <p:ph type="body" idx="1"/>
          </p:nvPr>
        </p:nvSpPr>
        <p:spPr>
          <a:xfrm>
            <a:off x="503999" y="1769040"/>
            <a:ext cx="9071640" cy="4989240"/>
          </a:xfrm>
          <a:prstGeom prst="rect">
            <a:avLst/>
          </a:prstGeom>
          <a:noFill/>
          <a:ln>
            <a:noFill/>
          </a:ln>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a:extLst>
              <a:ext uri="{FF2B5EF4-FFF2-40B4-BE49-F238E27FC236}">
                <a16:creationId xmlns:a16="http://schemas.microsoft.com/office/drawing/2014/main" xmlns="" id="{F8632C68-7C97-42F4-9AED-C25BBA22C9C2}"/>
              </a:ext>
            </a:extLst>
          </p:cNvPr>
          <p:cNvSpPr txBox="1">
            <a:spLocks noGrp="1"/>
          </p:cNvSpPr>
          <p:nvPr>
            <p:ph type="dt" sz="half" idx="2"/>
          </p:nvPr>
        </p:nvSpPr>
        <p:spPr>
          <a:xfrm>
            <a:off x="503999" y="6887160"/>
            <a:ext cx="2348280" cy="521280"/>
          </a:xfrm>
          <a:prstGeom prst="rect">
            <a:avLst/>
          </a:prstGeom>
          <a:noFill/>
          <a:ln>
            <a:noFill/>
          </a:ln>
        </p:spPr>
        <p:txBody>
          <a:bodyPr lIns="0" tIns="0" rIns="0" bIns="0">
            <a:noAutofit/>
          </a:bodyPr>
          <a:lstStyle>
            <a:lvl1pPr lvl="0" rtl="0" hangingPunct="0">
              <a:buNone/>
              <a:tabLst/>
              <a:defRPr lang="fr-FR" sz="1400" kern="1200">
                <a:latin typeface="Times New Roman" pitchFamily="18"/>
                <a:ea typeface="Arial Unicode MS" pitchFamily="2"/>
                <a:cs typeface="Tahoma" pitchFamily="2"/>
              </a:defRPr>
            </a:lvl1pPr>
          </a:lstStyle>
          <a:p>
            <a:pPr lvl="0"/>
            <a:endParaRPr lang="fr-FR"/>
          </a:p>
        </p:txBody>
      </p:sp>
      <p:sp>
        <p:nvSpPr>
          <p:cNvPr id="5" name="Footer Placeholder 4">
            <a:extLst>
              <a:ext uri="{FF2B5EF4-FFF2-40B4-BE49-F238E27FC236}">
                <a16:creationId xmlns:a16="http://schemas.microsoft.com/office/drawing/2014/main" xmlns="" id="{8E67D857-F3EB-4164-ACC6-9D995C6D2828}"/>
              </a:ext>
            </a:extLst>
          </p:cNvPr>
          <p:cNvSpPr txBox="1">
            <a:spLocks noGrp="1"/>
          </p:cNvSpPr>
          <p:nvPr>
            <p:ph type="ftr" sz="quarter" idx="3"/>
          </p:nvPr>
        </p:nvSpPr>
        <p:spPr>
          <a:xfrm>
            <a:off x="3447360" y="6887160"/>
            <a:ext cx="3195000" cy="521280"/>
          </a:xfrm>
          <a:prstGeom prst="rect">
            <a:avLst/>
          </a:prstGeom>
          <a:noFill/>
          <a:ln>
            <a:noFill/>
          </a:ln>
        </p:spPr>
        <p:txBody>
          <a:bodyPr lIns="0" tIns="0" rIns="0" bIns="0">
            <a:noAutofit/>
          </a:bodyPr>
          <a:lstStyle>
            <a:lvl1pPr lvl="0" algn="ctr" rtl="0" hangingPunct="0">
              <a:buNone/>
              <a:tabLst/>
              <a:defRPr lang="fr-FR" sz="1400" kern="1200">
                <a:latin typeface="Times New Roman" pitchFamily="18"/>
                <a:ea typeface="Arial Unicode MS" pitchFamily="2"/>
                <a:cs typeface="Tahoma" pitchFamily="2"/>
              </a:defRPr>
            </a:lvl1pPr>
          </a:lstStyle>
          <a:p>
            <a:pPr lvl="0"/>
            <a:endParaRPr lang="fr-FR"/>
          </a:p>
        </p:txBody>
      </p:sp>
      <p:sp>
        <p:nvSpPr>
          <p:cNvPr id="6" name="Slide Number Placeholder 5">
            <a:extLst>
              <a:ext uri="{FF2B5EF4-FFF2-40B4-BE49-F238E27FC236}">
                <a16:creationId xmlns:a16="http://schemas.microsoft.com/office/drawing/2014/main" xmlns="" id="{9EC6C11F-5359-4A73-9D5E-330AFD85899B}"/>
              </a:ext>
            </a:extLst>
          </p:cNvPr>
          <p:cNvSpPr txBox="1">
            <a:spLocks noGrp="1"/>
          </p:cNvSpPr>
          <p:nvPr>
            <p:ph type="sldNum" sz="quarter" idx="4"/>
          </p:nvPr>
        </p:nvSpPr>
        <p:spPr>
          <a:xfrm>
            <a:off x="7227360" y="6887160"/>
            <a:ext cx="2348280" cy="521280"/>
          </a:xfrm>
          <a:prstGeom prst="rect">
            <a:avLst/>
          </a:prstGeom>
          <a:noFill/>
          <a:ln>
            <a:noFill/>
          </a:ln>
        </p:spPr>
        <p:txBody>
          <a:bodyPr lIns="0" tIns="0" rIns="0" bIns="0">
            <a:noAutofit/>
          </a:bodyPr>
          <a:lstStyle>
            <a:lvl1pPr lvl="0" algn="r" rtl="0" hangingPunct="0">
              <a:buNone/>
              <a:tabLst/>
              <a:defRPr lang="fr-FR" sz="1400" kern="1200">
                <a:latin typeface="Times New Roman" pitchFamily="18"/>
                <a:ea typeface="Arial Unicode MS" pitchFamily="2"/>
                <a:cs typeface="Tahoma" pitchFamily="2"/>
              </a:defRPr>
            </a:lvl1pPr>
          </a:lstStyle>
          <a:p>
            <a:pPr lvl="0"/>
            <a:fld id="{6708868A-BE2A-4633-8CC0-443BCB16DFE0}" type="slidenum">
              <a:t>‹#›</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hangingPunct="0">
        <a:tabLst/>
        <a:defRPr lang="fr-FR" sz="4400" b="0" i="0" u="none" strike="noStrike" kern="1200">
          <a:ln>
            <a:noFill/>
          </a:ln>
          <a:latin typeface="Arial" pitchFamily="18"/>
          <a:ea typeface="Microsoft YaHei" pitchFamily="2"/>
          <a:cs typeface="Mangal" pitchFamily="2"/>
        </a:defRPr>
      </a:lvl1pPr>
    </p:titleStyle>
    <p:bodyStyle>
      <a:lvl1pPr marL="0" marR="0" indent="0" rtl="0" hangingPunct="0">
        <a:spcBef>
          <a:spcPts val="0"/>
        </a:spcBef>
        <a:spcAft>
          <a:spcPts val="1414"/>
        </a:spcAft>
        <a:tabLst/>
        <a:defRPr lang="fr-FR" sz="3200" b="0" i="0" u="none" strike="noStrike" kern="1200">
          <a:ln>
            <a:noFill/>
          </a:ln>
          <a:latin typeface="Arial" pitchFamily="18"/>
          <a:ea typeface="Microsoft YaHei" pitchFamily="2"/>
          <a:cs typeface="Mangal" pitchFamily="2"/>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png"/><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1" Type="http://schemas.openxmlformats.org/officeDocument/2006/relationships/slideLayout" Target="../slideLayouts/slideLayout7.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1" Type="http://schemas.openxmlformats.org/officeDocument/2006/relationships/slideLayout" Target="../slideLayouts/slideLayout7.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 Id="rId3" Type="http://schemas.openxmlformats.org/officeDocument/2006/relationships/image" Target="../media/image1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page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09B789C-59E7-4046-AB70-3A6332D4BB65}"/>
              </a:ext>
            </a:extLst>
          </p:cNvPr>
          <p:cNvSpPr txBox="1">
            <a:spLocks noGrp="1"/>
          </p:cNvSpPr>
          <p:nvPr>
            <p:ph type="title" idx="4294967295"/>
          </p:nvPr>
        </p:nvSpPr>
        <p:spPr>
          <a:xfrm>
            <a:off x="503999" y="301320"/>
            <a:ext cx="9071640" cy="1262160"/>
          </a:xfrm>
        </p:spPr>
        <p:txBody>
          <a:bodyPr>
            <a:spAutoFit/>
          </a:bodyPr>
          <a:lstStyle/>
          <a:p>
            <a:pPr lvl="0"/>
            <a:r>
              <a:rPr lang="fr-FR"/>
              <a:t>Grammaire de l'image au cinéma</a:t>
            </a:r>
          </a:p>
        </p:txBody>
      </p:sp>
      <p:sp>
        <p:nvSpPr>
          <p:cNvPr id="3" name="Rectangle 2">
            <a:extLst>
              <a:ext uri="{FF2B5EF4-FFF2-40B4-BE49-F238E27FC236}">
                <a16:creationId xmlns:a16="http://schemas.microsoft.com/office/drawing/2014/main" xmlns="" id="{70A1473C-B07B-4052-B188-C0899DAF74A0}"/>
              </a:ext>
            </a:extLst>
          </p:cNvPr>
          <p:cNvSpPr/>
          <p:nvPr/>
        </p:nvSpPr>
        <p:spPr>
          <a:xfrm>
            <a:off x="1080000" y="1739880"/>
            <a:ext cx="8040240" cy="5159880"/>
          </a:xfrm>
          <a:prstGeom prst="rect">
            <a:avLst/>
          </a:prstGeom>
          <a:solidFill>
            <a:srgbClr val="FFFFCC">
              <a:alpha val="70000"/>
            </a:srgbClr>
          </a:solidFill>
          <a:ln w="0">
            <a:solidFill>
              <a:srgbClr val="000000"/>
            </a:solidFill>
            <a:prstDash val="solid"/>
            <a:headEnd type="arrow"/>
            <a:tailEnd type="arrow"/>
          </a:ln>
        </p:spPr>
        <p:txBody>
          <a:bodyPr vert="horz" lIns="90000" tIns="45000" rIns="90000" bIns="45000" anchor="ctr" anchorCtr="1"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Mangal" pitchFamily="2"/>
            </a:endParaRPr>
          </a:p>
        </p:txBody>
      </p:sp>
      <p:sp>
        <p:nvSpPr>
          <p:cNvPr id="4" name="Rectangle 3">
            <a:extLst>
              <a:ext uri="{FF2B5EF4-FFF2-40B4-BE49-F238E27FC236}">
                <a16:creationId xmlns:a16="http://schemas.microsoft.com/office/drawing/2014/main" xmlns="" id="{AC17A2E6-7406-42EC-A98A-CD307741D27C}"/>
              </a:ext>
            </a:extLst>
          </p:cNvPr>
          <p:cNvSpPr/>
          <p:nvPr/>
        </p:nvSpPr>
        <p:spPr>
          <a:xfrm>
            <a:off x="1379880" y="2376000"/>
            <a:ext cx="1500119" cy="1080000"/>
          </a:xfrm>
          <a:prstGeom prst="rect">
            <a:avLst/>
          </a:prstGeom>
          <a:solidFill>
            <a:srgbClr val="99CCFF">
              <a:alpha val="40000"/>
            </a:srgbClr>
          </a:solidFill>
          <a:ln w="0">
            <a:solidFill>
              <a:srgbClr val="000000"/>
            </a:solidFill>
            <a:prstDash val="solid"/>
            <a:headEnd type="arrow"/>
            <a:tailEnd type="arrow"/>
          </a:ln>
        </p:spPr>
        <p:txBody>
          <a:bodyPr vert="horz" lIns="90000" tIns="45000" rIns="90000" bIns="45000" anchor="ctr" anchorCtr="1" compatLnSpc="0"/>
          <a:lstStyle/>
          <a:p>
            <a:pPr marL="0" marR="0" lvl="0" indent="0" algn="ctr" rtl="0" hangingPunct="0">
              <a:lnSpc>
                <a:spcPct val="100000"/>
              </a:lnSpc>
              <a:spcBef>
                <a:spcPts val="0"/>
              </a:spcBef>
              <a:spcAft>
                <a:spcPts val="0"/>
              </a:spcAft>
              <a:buNone/>
              <a:tabLst/>
            </a:pPr>
            <a:r>
              <a:rPr lang="fr-FR" sz="1800" b="0" i="0" u="none" strike="noStrike" kern="1200">
                <a:ln>
                  <a:noFill/>
                </a:ln>
                <a:latin typeface="Arial" pitchFamily="18"/>
                <a:ea typeface="Microsoft YaHei" pitchFamily="2"/>
                <a:cs typeface="Mangal" pitchFamily="2"/>
              </a:rPr>
              <a:t>Scène 1</a:t>
            </a:r>
          </a:p>
        </p:txBody>
      </p:sp>
      <p:sp>
        <p:nvSpPr>
          <p:cNvPr id="5" name="Rectangle 4">
            <a:extLst>
              <a:ext uri="{FF2B5EF4-FFF2-40B4-BE49-F238E27FC236}">
                <a16:creationId xmlns:a16="http://schemas.microsoft.com/office/drawing/2014/main" xmlns="" id="{62BB2C0E-66D8-434C-BB66-3D79F629E0DA}"/>
              </a:ext>
            </a:extLst>
          </p:cNvPr>
          <p:cNvSpPr/>
          <p:nvPr/>
        </p:nvSpPr>
        <p:spPr>
          <a:xfrm>
            <a:off x="1379880" y="3900240"/>
            <a:ext cx="1500119" cy="1080000"/>
          </a:xfrm>
          <a:prstGeom prst="rect">
            <a:avLst/>
          </a:prstGeom>
          <a:solidFill>
            <a:srgbClr val="99CCFF">
              <a:alpha val="40000"/>
            </a:srgbClr>
          </a:solidFill>
          <a:ln w="0">
            <a:solidFill>
              <a:srgbClr val="000000"/>
            </a:solidFill>
            <a:prstDash val="solid"/>
            <a:headEnd type="arrow"/>
            <a:tailEnd type="arrow"/>
          </a:ln>
        </p:spPr>
        <p:txBody>
          <a:bodyPr vert="horz" lIns="90000" tIns="45000" rIns="90000" bIns="45000" anchor="ctr" anchorCtr="1" compatLnSpc="0"/>
          <a:lstStyle/>
          <a:p>
            <a:pPr marL="0" marR="0" lvl="0" indent="0" algn="ctr" rtl="0" hangingPunct="0">
              <a:lnSpc>
                <a:spcPct val="100000"/>
              </a:lnSpc>
              <a:spcBef>
                <a:spcPts val="0"/>
              </a:spcBef>
              <a:spcAft>
                <a:spcPts val="0"/>
              </a:spcAft>
              <a:buNone/>
              <a:tabLst/>
            </a:pPr>
            <a:r>
              <a:rPr lang="fr-FR" sz="1800" b="0" i="0" u="none" strike="noStrike" kern="1200">
                <a:ln>
                  <a:noFill/>
                </a:ln>
                <a:latin typeface="Arial" pitchFamily="18"/>
                <a:ea typeface="Microsoft YaHei" pitchFamily="2"/>
                <a:cs typeface="Mangal" pitchFamily="2"/>
              </a:rPr>
              <a:t>Scène 2</a:t>
            </a:r>
          </a:p>
        </p:txBody>
      </p:sp>
      <p:sp>
        <p:nvSpPr>
          <p:cNvPr id="6" name="Rectangle 5">
            <a:extLst>
              <a:ext uri="{FF2B5EF4-FFF2-40B4-BE49-F238E27FC236}">
                <a16:creationId xmlns:a16="http://schemas.microsoft.com/office/drawing/2014/main" xmlns="" id="{B2DA4CCB-09D1-4E32-87FF-F1151E92F892}"/>
              </a:ext>
            </a:extLst>
          </p:cNvPr>
          <p:cNvSpPr/>
          <p:nvPr/>
        </p:nvSpPr>
        <p:spPr>
          <a:xfrm>
            <a:off x="1379880" y="5400000"/>
            <a:ext cx="1500119" cy="1080000"/>
          </a:xfrm>
          <a:prstGeom prst="rect">
            <a:avLst/>
          </a:prstGeom>
          <a:solidFill>
            <a:srgbClr val="99CCFF">
              <a:alpha val="40000"/>
            </a:srgbClr>
          </a:solidFill>
          <a:ln w="0">
            <a:solidFill>
              <a:srgbClr val="000000"/>
            </a:solidFill>
            <a:prstDash val="solid"/>
            <a:headEnd type="arrow"/>
            <a:tailEnd type="arrow"/>
          </a:ln>
        </p:spPr>
        <p:txBody>
          <a:bodyPr vert="horz" lIns="90000" tIns="45000" rIns="90000" bIns="45000" anchor="ctr" anchorCtr="1" compatLnSpc="0"/>
          <a:lstStyle/>
          <a:p>
            <a:pPr marL="0" marR="0" lvl="0" indent="0" algn="ctr" rtl="0" hangingPunct="0">
              <a:lnSpc>
                <a:spcPct val="100000"/>
              </a:lnSpc>
              <a:spcBef>
                <a:spcPts val="0"/>
              </a:spcBef>
              <a:spcAft>
                <a:spcPts val="0"/>
              </a:spcAft>
              <a:buNone/>
              <a:tabLst/>
            </a:pPr>
            <a:r>
              <a:rPr lang="fr-FR" sz="1800" b="0" i="0" u="none" strike="noStrike" kern="1200">
                <a:ln>
                  <a:noFill/>
                </a:ln>
                <a:latin typeface="Arial" pitchFamily="18"/>
                <a:ea typeface="Microsoft YaHei" pitchFamily="2"/>
                <a:cs typeface="Mangal" pitchFamily="2"/>
              </a:rPr>
              <a:t>Scène 3</a:t>
            </a:r>
          </a:p>
        </p:txBody>
      </p:sp>
      <p:sp>
        <p:nvSpPr>
          <p:cNvPr id="7" name="Rectangle 6">
            <a:extLst>
              <a:ext uri="{FF2B5EF4-FFF2-40B4-BE49-F238E27FC236}">
                <a16:creationId xmlns:a16="http://schemas.microsoft.com/office/drawing/2014/main" xmlns="" id="{CB3701CA-0FF4-4E01-B346-B03C572E1519}"/>
              </a:ext>
            </a:extLst>
          </p:cNvPr>
          <p:cNvSpPr/>
          <p:nvPr/>
        </p:nvSpPr>
        <p:spPr>
          <a:xfrm>
            <a:off x="3179880" y="2999880"/>
            <a:ext cx="3659760" cy="2880000"/>
          </a:xfrm>
          <a:prstGeom prst="rect">
            <a:avLst/>
          </a:prstGeom>
          <a:solidFill>
            <a:srgbClr val="99CCFF">
              <a:alpha val="40000"/>
            </a:srgbClr>
          </a:solidFill>
          <a:ln w="0">
            <a:solidFill>
              <a:srgbClr val="000000"/>
            </a:solidFill>
            <a:prstDash val="solid"/>
            <a:headEnd type="arrow"/>
            <a:tailEnd type="arrow"/>
          </a:ln>
        </p:spPr>
        <p:txBody>
          <a:bodyPr vert="horz" lIns="90000" tIns="45000" rIns="90000" bIns="45000" anchor="ctr" anchorCtr="1"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Mangal" pitchFamily="2"/>
            </a:endParaRPr>
          </a:p>
        </p:txBody>
      </p:sp>
      <p:sp>
        <p:nvSpPr>
          <p:cNvPr id="8" name="TextBox 7">
            <a:extLst>
              <a:ext uri="{FF2B5EF4-FFF2-40B4-BE49-F238E27FC236}">
                <a16:creationId xmlns:a16="http://schemas.microsoft.com/office/drawing/2014/main" xmlns="" id="{BE206816-218B-4BD1-8175-9A4865714540}"/>
              </a:ext>
            </a:extLst>
          </p:cNvPr>
          <p:cNvSpPr txBox="1"/>
          <p:nvPr/>
        </p:nvSpPr>
        <p:spPr>
          <a:xfrm>
            <a:off x="4860000" y="1800000"/>
            <a:ext cx="720000" cy="353880"/>
          </a:xfrm>
          <a:prstGeom prst="rect">
            <a:avLst/>
          </a:prstGeom>
          <a:noFill/>
          <a:ln>
            <a:noFill/>
            <a:headEnd type="arrow"/>
            <a:tailEnd type="arrow"/>
          </a:ln>
        </p:spPr>
        <p:txBody>
          <a:bodyPr vert="horz" lIns="90000" tIns="45000" rIns="90000" bIns="45000" compatLnSpc="0">
            <a:spAutoFit/>
          </a:bodyPr>
          <a:lstStyle/>
          <a:p>
            <a:pPr marL="0" marR="0" lvl="0" indent="0" algn="l" rtl="0" hangingPunct="0">
              <a:lnSpc>
                <a:spcPct val="100000"/>
              </a:lnSpc>
              <a:spcBef>
                <a:spcPts val="0"/>
              </a:spcBef>
              <a:spcAft>
                <a:spcPts val="0"/>
              </a:spcAft>
              <a:buNone/>
              <a:tabLst/>
              <a:defRPr b="1"/>
            </a:pPr>
            <a:r>
              <a:rPr lang="fr-FR" sz="1800" b="1" i="0" u="none" strike="noStrike" kern="1200">
                <a:ln>
                  <a:noFill/>
                </a:ln>
                <a:latin typeface="Arial" pitchFamily="18"/>
                <a:ea typeface="Microsoft YaHei" pitchFamily="2"/>
                <a:cs typeface="Mangal" pitchFamily="2"/>
              </a:rPr>
              <a:t>Film</a:t>
            </a:r>
          </a:p>
        </p:txBody>
      </p:sp>
      <p:sp>
        <p:nvSpPr>
          <p:cNvPr id="9" name="Rectangle 8">
            <a:extLst>
              <a:ext uri="{FF2B5EF4-FFF2-40B4-BE49-F238E27FC236}">
                <a16:creationId xmlns:a16="http://schemas.microsoft.com/office/drawing/2014/main" xmlns="" id="{C27CD82D-A438-4643-B5DE-A1DA9BF33E1D}"/>
              </a:ext>
            </a:extLst>
          </p:cNvPr>
          <p:cNvSpPr/>
          <p:nvPr/>
        </p:nvSpPr>
        <p:spPr>
          <a:xfrm>
            <a:off x="7140240" y="2376000"/>
            <a:ext cx="1500119" cy="1080000"/>
          </a:xfrm>
          <a:prstGeom prst="rect">
            <a:avLst/>
          </a:prstGeom>
          <a:solidFill>
            <a:srgbClr val="99CCFF">
              <a:alpha val="40000"/>
            </a:srgbClr>
          </a:solidFill>
          <a:ln w="0">
            <a:solidFill>
              <a:srgbClr val="000000"/>
            </a:solidFill>
            <a:prstDash val="solid"/>
            <a:headEnd type="arrow"/>
            <a:tailEnd type="arrow"/>
          </a:ln>
        </p:spPr>
        <p:txBody>
          <a:bodyPr vert="horz" lIns="90000" tIns="45000" rIns="90000" bIns="45000" anchor="ctr" anchorCtr="1" compatLnSpc="0"/>
          <a:lstStyle/>
          <a:p>
            <a:pPr marL="0" marR="0" lvl="0" indent="0" algn="ctr" rtl="0" hangingPunct="0">
              <a:lnSpc>
                <a:spcPct val="100000"/>
              </a:lnSpc>
              <a:spcBef>
                <a:spcPts val="0"/>
              </a:spcBef>
              <a:spcAft>
                <a:spcPts val="0"/>
              </a:spcAft>
              <a:buNone/>
              <a:tabLst/>
            </a:pPr>
            <a:r>
              <a:rPr lang="fr-FR" sz="1800" b="0" i="0" u="none" strike="noStrike" kern="1200">
                <a:ln>
                  <a:noFill/>
                </a:ln>
                <a:latin typeface="Arial" pitchFamily="18"/>
                <a:ea typeface="Microsoft YaHei" pitchFamily="2"/>
                <a:cs typeface="Mangal" pitchFamily="2"/>
              </a:rPr>
              <a:t>Scène 5</a:t>
            </a:r>
          </a:p>
        </p:txBody>
      </p:sp>
      <p:sp>
        <p:nvSpPr>
          <p:cNvPr id="10" name="Rectangle 9">
            <a:extLst>
              <a:ext uri="{FF2B5EF4-FFF2-40B4-BE49-F238E27FC236}">
                <a16:creationId xmlns:a16="http://schemas.microsoft.com/office/drawing/2014/main" xmlns="" id="{6443EEDF-B51A-46B3-8B32-43B534B3B0E3}"/>
              </a:ext>
            </a:extLst>
          </p:cNvPr>
          <p:cNvSpPr/>
          <p:nvPr/>
        </p:nvSpPr>
        <p:spPr>
          <a:xfrm>
            <a:off x="7140240" y="3900240"/>
            <a:ext cx="1500119" cy="1080000"/>
          </a:xfrm>
          <a:prstGeom prst="rect">
            <a:avLst/>
          </a:prstGeom>
          <a:solidFill>
            <a:srgbClr val="99CCFF">
              <a:alpha val="40000"/>
            </a:srgbClr>
          </a:solidFill>
          <a:ln w="0">
            <a:solidFill>
              <a:srgbClr val="000000"/>
            </a:solidFill>
            <a:prstDash val="solid"/>
            <a:headEnd type="arrow"/>
            <a:tailEnd type="arrow"/>
          </a:ln>
        </p:spPr>
        <p:txBody>
          <a:bodyPr vert="horz" lIns="90000" tIns="45000" rIns="90000" bIns="45000" anchor="ctr" anchorCtr="1" compatLnSpc="0"/>
          <a:lstStyle/>
          <a:p>
            <a:pPr marL="0" marR="0" lvl="0" indent="0" algn="ctr" rtl="0" hangingPunct="0">
              <a:lnSpc>
                <a:spcPct val="100000"/>
              </a:lnSpc>
              <a:spcBef>
                <a:spcPts val="0"/>
              </a:spcBef>
              <a:spcAft>
                <a:spcPts val="0"/>
              </a:spcAft>
              <a:buNone/>
              <a:tabLst/>
            </a:pPr>
            <a:r>
              <a:rPr lang="fr-FR" sz="1800" b="0" i="0" u="none" strike="noStrike" kern="1200">
                <a:ln>
                  <a:noFill/>
                </a:ln>
                <a:latin typeface="Arial" pitchFamily="18"/>
                <a:ea typeface="Microsoft YaHei" pitchFamily="2"/>
                <a:cs typeface="Mangal" pitchFamily="2"/>
              </a:rPr>
              <a:t>Scène 6</a:t>
            </a:r>
          </a:p>
        </p:txBody>
      </p:sp>
      <p:sp>
        <p:nvSpPr>
          <p:cNvPr id="11" name="Rectangle 10">
            <a:extLst>
              <a:ext uri="{FF2B5EF4-FFF2-40B4-BE49-F238E27FC236}">
                <a16:creationId xmlns:a16="http://schemas.microsoft.com/office/drawing/2014/main" xmlns="" id="{DB18D60B-6B6B-4977-AF93-A69F49EC04E4}"/>
              </a:ext>
            </a:extLst>
          </p:cNvPr>
          <p:cNvSpPr/>
          <p:nvPr/>
        </p:nvSpPr>
        <p:spPr>
          <a:xfrm>
            <a:off x="7140240" y="5400000"/>
            <a:ext cx="1500119" cy="1080000"/>
          </a:xfrm>
          <a:prstGeom prst="rect">
            <a:avLst/>
          </a:prstGeom>
          <a:solidFill>
            <a:srgbClr val="99CCFF">
              <a:alpha val="40000"/>
            </a:srgbClr>
          </a:solidFill>
          <a:ln w="0">
            <a:solidFill>
              <a:srgbClr val="000000"/>
            </a:solidFill>
            <a:prstDash val="solid"/>
            <a:headEnd type="arrow"/>
            <a:tailEnd type="arrow"/>
          </a:ln>
        </p:spPr>
        <p:txBody>
          <a:bodyPr vert="horz" lIns="90000" tIns="45000" rIns="90000" bIns="45000" anchor="ctr" anchorCtr="1" compatLnSpc="0"/>
          <a:lstStyle/>
          <a:p>
            <a:pPr marL="0" marR="0" lvl="0" indent="0" algn="ctr" rtl="0" hangingPunct="0">
              <a:lnSpc>
                <a:spcPct val="100000"/>
              </a:lnSpc>
              <a:spcBef>
                <a:spcPts val="0"/>
              </a:spcBef>
              <a:spcAft>
                <a:spcPts val="0"/>
              </a:spcAft>
              <a:buNone/>
              <a:tabLst/>
            </a:pPr>
            <a:r>
              <a:rPr lang="fr-FR" sz="1800" b="0" i="0" u="none" strike="noStrike" kern="1200">
                <a:ln>
                  <a:noFill/>
                </a:ln>
                <a:latin typeface="Arial" pitchFamily="18"/>
                <a:ea typeface="Microsoft YaHei" pitchFamily="2"/>
                <a:cs typeface="Mangal" pitchFamily="2"/>
              </a:rPr>
              <a:t>Scène 7</a:t>
            </a:r>
          </a:p>
        </p:txBody>
      </p:sp>
      <p:sp>
        <p:nvSpPr>
          <p:cNvPr id="12" name="TextBox 11">
            <a:extLst>
              <a:ext uri="{FF2B5EF4-FFF2-40B4-BE49-F238E27FC236}">
                <a16:creationId xmlns:a16="http://schemas.microsoft.com/office/drawing/2014/main" xmlns="" id="{6B2268FB-638E-4334-B0EA-34AB8C051783}"/>
              </a:ext>
            </a:extLst>
          </p:cNvPr>
          <p:cNvSpPr txBox="1"/>
          <p:nvPr/>
        </p:nvSpPr>
        <p:spPr>
          <a:xfrm>
            <a:off x="3240000" y="3060000"/>
            <a:ext cx="1080000" cy="346680"/>
          </a:xfrm>
          <a:prstGeom prst="rect">
            <a:avLst/>
          </a:prstGeom>
          <a:noFill/>
          <a:ln>
            <a:noFill/>
            <a:headEnd type="arrow"/>
            <a:tailEnd type="arrow"/>
          </a:ln>
        </p:spPr>
        <p:txBody>
          <a:bodyPr vert="horz" lIns="90000" tIns="45000" rIns="90000" bIns="45000" compatLnSpc="0">
            <a:spAutoFit/>
          </a:bodyPr>
          <a:lstStyle/>
          <a:p>
            <a:pPr marL="0" marR="0" lvl="0" indent="0" algn="ctr" rtl="0" hangingPunct="0">
              <a:lnSpc>
                <a:spcPct val="100000"/>
              </a:lnSpc>
              <a:spcBef>
                <a:spcPts val="0"/>
              </a:spcBef>
              <a:spcAft>
                <a:spcPts val="0"/>
              </a:spcAft>
              <a:buNone/>
              <a:tabLst/>
            </a:pPr>
            <a:r>
              <a:rPr lang="fr-FR" sz="1800" b="0" i="0" u="none" strike="noStrike" kern="1200">
                <a:ln>
                  <a:noFill/>
                </a:ln>
                <a:latin typeface="Arial" pitchFamily="18"/>
                <a:ea typeface="Microsoft YaHei" pitchFamily="2"/>
                <a:cs typeface="Mangal" pitchFamily="2"/>
              </a:rPr>
              <a:t>Scène 4</a:t>
            </a:r>
          </a:p>
        </p:txBody>
      </p:sp>
      <p:sp>
        <p:nvSpPr>
          <p:cNvPr id="13" name="Rectangle 12">
            <a:extLst>
              <a:ext uri="{FF2B5EF4-FFF2-40B4-BE49-F238E27FC236}">
                <a16:creationId xmlns:a16="http://schemas.microsoft.com/office/drawing/2014/main" xmlns="" id="{389609B7-F3DB-4BC3-B90B-427720BCDC1D}"/>
              </a:ext>
            </a:extLst>
          </p:cNvPr>
          <p:cNvSpPr/>
          <p:nvPr/>
        </p:nvSpPr>
        <p:spPr>
          <a:xfrm>
            <a:off x="3479760" y="4127760"/>
            <a:ext cx="900000" cy="600120"/>
          </a:xfrm>
          <a:prstGeom prst="rect">
            <a:avLst/>
          </a:prstGeom>
          <a:solidFill>
            <a:srgbClr val="FFCC99"/>
          </a:solidFill>
          <a:ln w="0">
            <a:solidFill>
              <a:srgbClr val="000000"/>
            </a:solidFill>
            <a:prstDash val="solid"/>
            <a:headEnd type="arrow"/>
            <a:tailEnd type="arrow"/>
          </a:ln>
        </p:spPr>
        <p:txBody>
          <a:bodyPr vert="horz" lIns="90000" tIns="45000" rIns="90000" bIns="45000" anchor="ctr" anchorCtr="1" compatLnSpc="0"/>
          <a:lstStyle/>
          <a:p>
            <a:pPr marL="0" marR="0" lvl="0" indent="0" algn="ctr" rtl="0" hangingPunct="0">
              <a:lnSpc>
                <a:spcPct val="100000"/>
              </a:lnSpc>
              <a:spcBef>
                <a:spcPts val="0"/>
              </a:spcBef>
              <a:spcAft>
                <a:spcPts val="0"/>
              </a:spcAft>
              <a:buNone/>
              <a:tabLst/>
            </a:pPr>
            <a:r>
              <a:rPr lang="fr-FR" sz="1800" b="0" i="0" u="none" strike="noStrike" kern="1200">
                <a:ln>
                  <a:noFill/>
                </a:ln>
                <a:latin typeface="Arial" pitchFamily="18"/>
                <a:ea typeface="Microsoft YaHei" pitchFamily="2"/>
                <a:cs typeface="Mangal" pitchFamily="2"/>
              </a:rPr>
              <a:t>Plan 1</a:t>
            </a:r>
          </a:p>
        </p:txBody>
      </p:sp>
      <p:sp>
        <p:nvSpPr>
          <p:cNvPr id="14" name="Rectangle 13">
            <a:extLst>
              <a:ext uri="{FF2B5EF4-FFF2-40B4-BE49-F238E27FC236}">
                <a16:creationId xmlns:a16="http://schemas.microsoft.com/office/drawing/2014/main" xmlns="" id="{AEEBB3D8-802D-4D7B-9AD0-BB4E735C770F}"/>
              </a:ext>
            </a:extLst>
          </p:cNvPr>
          <p:cNvSpPr/>
          <p:nvPr/>
        </p:nvSpPr>
        <p:spPr>
          <a:xfrm>
            <a:off x="4379760" y="4127760"/>
            <a:ext cx="120240" cy="600120"/>
          </a:xfrm>
          <a:prstGeom prst="rect">
            <a:avLst/>
          </a:prstGeom>
          <a:solidFill>
            <a:srgbClr val="99CCFF"/>
          </a:solidFill>
          <a:ln w="0">
            <a:solidFill>
              <a:srgbClr val="000000"/>
            </a:solidFill>
            <a:prstDash val="solid"/>
            <a:headEnd type="arrow"/>
            <a:tailEnd type="arrow"/>
          </a:ln>
        </p:spPr>
        <p:txBody>
          <a:bodyPr vert="horz" lIns="90000" tIns="45000" rIns="90000" bIns="45000" anchor="ctr" anchorCtr="1"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Mangal" pitchFamily="2"/>
            </a:endParaRPr>
          </a:p>
        </p:txBody>
      </p:sp>
      <p:sp>
        <p:nvSpPr>
          <p:cNvPr id="15" name="Rectangle 14">
            <a:extLst>
              <a:ext uri="{FF2B5EF4-FFF2-40B4-BE49-F238E27FC236}">
                <a16:creationId xmlns:a16="http://schemas.microsoft.com/office/drawing/2014/main" xmlns="" id="{A48895C8-B0B4-4CC0-8823-153DDB06C54A}"/>
              </a:ext>
            </a:extLst>
          </p:cNvPr>
          <p:cNvSpPr/>
          <p:nvPr/>
        </p:nvSpPr>
        <p:spPr>
          <a:xfrm>
            <a:off x="4487760" y="4128120"/>
            <a:ext cx="900000" cy="600120"/>
          </a:xfrm>
          <a:prstGeom prst="rect">
            <a:avLst/>
          </a:prstGeom>
          <a:solidFill>
            <a:srgbClr val="FFCC99"/>
          </a:solidFill>
          <a:ln w="0">
            <a:solidFill>
              <a:srgbClr val="000000"/>
            </a:solidFill>
            <a:prstDash val="solid"/>
            <a:headEnd type="arrow"/>
            <a:tailEnd type="arrow"/>
          </a:ln>
        </p:spPr>
        <p:txBody>
          <a:bodyPr vert="horz" lIns="90000" tIns="45000" rIns="90000" bIns="45000" anchor="ctr" anchorCtr="1" compatLnSpc="0"/>
          <a:lstStyle/>
          <a:p>
            <a:pPr marL="0" marR="0" lvl="0" indent="0" algn="ctr" rtl="0" hangingPunct="0">
              <a:lnSpc>
                <a:spcPct val="100000"/>
              </a:lnSpc>
              <a:spcBef>
                <a:spcPts val="0"/>
              </a:spcBef>
              <a:spcAft>
                <a:spcPts val="0"/>
              </a:spcAft>
              <a:buNone/>
              <a:tabLst/>
            </a:pPr>
            <a:r>
              <a:rPr lang="fr-FR" sz="1800" b="0" i="0" u="none" strike="noStrike" kern="1200">
                <a:ln>
                  <a:noFill/>
                </a:ln>
                <a:latin typeface="Arial" pitchFamily="18"/>
                <a:ea typeface="Microsoft YaHei" pitchFamily="2"/>
                <a:cs typeface="Mangal" pitchFamily="2"/>
              </a:rPr>
              <a:t>Plan 2</a:t>
            </a:r>
          </a:p>
        </p:txBody>
      </p:sp>
      <p:sp>
        <p:nvSpPr>
          <p:cNvPr id="16" name="Rectangle 15">
            <a:extLst>
              <a:ext uri="{FF2B5EF4-FFF2-40B4-BE49-F238E27FC236}">
                <a16:creationId xmlns:a16="http://schemas.microsoft.com/office/drawing/2014/main" xmlns="" id="{A650A4BD-EAD7-4439-B066-D324F328A4C4}"/>
              </a:ext>
            </a:extLst>
          </p:cNvPr>
          <p:cNvSpPr/>
          <p:nvPr/>
        </p:nvSpPr>
        <p:spPr>
          <a:xfrm>
            <a:off x="5387760" y="4128120"/>
            <a:ext cx="120240" cy="600120"/>
          </a:xfrm>
          <a:prstGeom prst="rect">
            <a:avLst/>
          </a:prstGeom>
          <a:solidFill>
            <a:srgbClr val="99CCFF"/>
          </a:solidFill>
          <a:ln w="0">
            <a:solidFill>
              <a:srgbClr val="000000"/>
            </a:solidFill>
            <a:prstDash val="solid"/>
            <a:headEnd type="arrow"/>
            <a:tailEnd type="arrow"/>
          </a:ln>
        </p:spPr>
        <p:txBody>
          <a:bodyPr vert="horz" lIns="90000" tIns="45000" rIns="90000" bIns="45000" anchor="ctr" anchorCtr="1"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Mangal" pitchFamily="2"/>
            </a:endParaRPr>
          </a:p>
        </p:txBody>
      </p:sp>
      <p:sp>
        <p:nvSpPr>
          <p:cNvPr id="17" name="Rectangle 16">
            <a:extLst>
              <a:ext uri="{FF2B5EF4-FFF2-40B4-BE49-F238E27FC236}">
                <a16:creationId xmlns:a16="http://schemas.microsoft.com/office/drawing/2014/main" xmlns="" id="{C5DFE6BA-8EAE-42C7-A57D-5493DA961B56}"/>
              </a:ext>
            </a:extLst>
          </p:cNvPr>
          <p:cNvSpPr/>
          <p:nvPr/>
        </p:nvSpPr>
        <p:spPr>
          <a:xfrm>
            <a:off x="5495760" y="4128120"/>
            <a:ext cx="900000" cy="600120"/>
          </a:xfrm>
          <a:prstGeom prst="rect">
            <a:avLst/>
          </a:prstGeom>
          <a:solidFill>
            <a:srgbClr val="FFCC99"/>
          </a:solidFill>
          <a:ln w="0">
            <a:solidFill>
              <a:srgbClr val="000000"/>
            </a:solidFill>
            <a:prstDash val="solid"/>
            <a:headEnd type="arrow"/>
            <a:tailEnd type="arrow"/>
          </a:ln>
        </p:spPr>
        <p:txBody>
          <a:bodyPr vert="horz" lIns="90000" tIns="45000" rIns="90000" bIns="45000" anchor="ctr" anchorCtr="1" compatLnSpc="0"/>
          <a:lstStyle/>
          <a:p>
            <a:pPr marL="0" marR="0" lvl="0" indent="0" algn="ctr" rtl="0" hangingPunct="0">
              <a:lnSpc>
                <a:spcPct val="100000"/>
              </a:lnSpc>
              <a:spcBef>
                <a:spcPts val="0"/>
              </a:spcBef>
              <a:spcAft>
                <a:spcPts val="0"/>
              </a:spcAft>
              <a:buNone/>
              <a:tabLst/>
            </a:pPr>
            <a:r>
              <a:rPr lang="fr-FR" sz="1800" b="0" i="0" u="none" strike="noStrike" kern="1200">
                <a:ln>
                  <a:noFill/>
                </a:ln>
                <a:latin typeface="Arial" pitchFamily="18"/>
                <a:ea typeface="Microsoft YaHei" pitchFamily="2"/>
                <a:cs typeface="Mangal" pitchFamily="2"/>
              </a:rPr>
              <a:t>Plan 3</a:t>
            </a:r>
          </a:p>
        </p:txBody>
      </p:sp>
      <p:sp>
        <p:nvSpPr>
          <p:cNvPr id="18" name="Rectangle 17">
            <a:extLst>
              <a:ext uri="{FF2B5EF4-FFF2-40B4-BE49-F238E27FC236}">
                <a16:creationId xmlns:a16="http://schemas.microsoft.com/office/drawing/2014/main" xmlns="" id="{3CDD7883-C75F-420A-AD98-B55EABDE3593}"/>
              </a:ext>
            </a:extLst>
          </p:cNvPr>
          <p:cNvSpPr/>
          <p:nvPr/>
        </p:nvSpPr>
        <p:spPr>
          <a:xfrm>
            <a:off x="6395759" y="4128120"/>
            <a:ext cx="120240" cy="600120"/>
          </a:xfrm>
          <a:prstGeom prst="rect">
            <a:avLst/>
          </a:prstGeom>
          <a:solidFill>
            <a:srgbClr val="99CCFF"/>
          </a:solidFill>
          <a:ln w="0">
            <a:solidFill>
              <a:srgbClr val="000000"/>
            </a:solidFill>
            <a:prstDash val="solid"/>
            <a:headEnd type="arrow"/>
            <a:tailEnd type="arrow"/>
          </a:ln>
        </p:spPr>
        <p:txBody>
          <a:bodyPr vert="horz" lIns="90000" tIns="45000" rIns="90000" bIns="45000" anchor="ctr" anchorCtr="1"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Mangal" pitchFamily="2"/>
            </a:endParaRPr>
          </a:p>
        </p:txBody>
      </p:sp>
      <p:sp>
        <p:nvSpPr>
          <p:cNvPr id="19" name="TextBox 18">
            <a:extLst>
              <a:ext uri="{FF2B5EF4-FFF2-40B4-BE49-F238E27FC236}">
                <a16:creationId xmlns:a16="http://schemas.microsoft.com/office/drawing/2014/main" xmlns="" id="{53221792-B718-4BAA-BC8B-0373550B2789}"/>
              </a:ext>
            </a:extLst>
          </p:cNvPr>
          <p:cNvSpPr txBox="1"/>
          <p:nvPr/>
        </p:nvSpPr>
        <p:spPr>
          <a:xfrm>
            <a:off x="4860000" y="3193200"/>
            <a:ext cx="1080000" cy="346680"/>
          </a:xfrm>
          <a:prstGeom prst="rect">
            <a:avLst/>
          </a:prstGeom>
          <a:noFill/>
          <a:ln w="0">
            <a:solidFill>
              <a:srgbClr val="000000"/>
            </a:solidFill>
            <a:prstDash val="solid"/>
            <a:headEnd type="arrow"/>
            <a:tailEnd type="arrow"/>
          </a:ln>
        </p:spPr>
        <p:txBody>
          <a:bodyPr vert="horz" lIns="90000" tIns="45000" rIns="90000" bIns="45000" compatLnSpc="0">
            <a:spAutoFit/>
          </a:bodyPr>
          <a:lstStyle/>
          <a:p>
            <a:pPr marL="0" marR="0" lvl="0" indent="0" algn="ctr" rtl="0" hangingPunct="0">
              <a:lnSpc>
                <a:spcPct val="100000"/>
              </a:lnSpc>
              <a:spcBef>
                <a:spcPts val="0"/>
              </a:spcBef>
              <a:spcAft>
                <a:spcPts val="0"/>
              </a:spcAft>
              <a:buNone/>
              <a:tabLst/>
            </a:pPr>
            <a:r>
              <a:rPr lang="fr-FR" sz="1800" b="0" i="0" u="none" strike="noStrike" kern="1200">
                <a:ln>
                  <a:noFill/>
                </a:ln>
                <a:latin typeface="Arial" pitchFamily="18"/>
                <a:ea typeface="Microsoft YaHei" pitchFamily="2"/>
                <a:cs typeface="Mangal" pitchFamily="2"/>
              </a:rPr>
              <a:t>Raccord</a:t>
            </a:r>
          </a:p>
        </p:txBody>
      </p:sp>
      <p:cxnSp>
        <p:nvCxnSpPr>
          <p:cNvPr id="20" name="Connector: Elbow 19">
            <a:extLst>
              <a:ext uri="{FF2B5EF4-FFF2-40B4-BE49-F238E27FC236}">
                <a16:creationId xmlns:a16="http://schemas.microsoft.com/office/drawing/2014/main" xmlns="" id="{6AD4E108-44AB-4773-B3DD-0FA6A3D9EFEC}"/>
              </a:ext>
            </a:extLst>
          </p:cNvPr>
          <p:cNvCxnSpPr>
            <a:stCxn id="4" idx="2"/>
            <a:endCxn id="5" idx="0"/>
          </p:cNvCxnSpPr>
          <p:nvPr/>
        </p:nvCxnSpPr>
        <p:spPr>
          <a:xfrm rot="5400000">
            <a:off x="1907820" y="3678120"/>
            <a:ext cx="444240" cy="12700"/>
          </a:xfrm>
          <a:prstGeom prst="bentConnector3">
            <a:avLst>
              <a:gd name="adj1" fmla="val 50000"/>
            </a:avLst>
          </a:prstGeom>
          <a:noFill/>
          <a:ln w="0">
            <a:solidFill>
              <a:srgbClr val="000000"/>
            </a:solidFill>
            <a:prstDash val="solid"/>
            <a:headEnd type="arrow"/>
            <a:tailEnd type="arrow"/>
          </a:ln>
        </p:spPr>
      </p:cxnSp>
      <p:cxnSp>
        <p:nvCxnSpPr>
          <p:cNvPr id="21" name="Connector: Elbow 20">
            <a:extLst>
              <a:ext uri="{FF2B5EF4-FFF2-40B4-BE49-F238E27FC236}">
                <a16:creationId xmlns:a16="http://schemas.microsoft.com/office/drawing/2014/main" xmlns="" id="{7A5E37D2-4E1A-48A7-9C5D-689EEB2FFFD6}"/>
              </a:ext>
            </a:extLst>
          </p:cNvPr>
          <p:cNvCxnSpPr>
            <a:stCxn id="5" idx="2"/>
            <a:endCxn id="6" idx="0"/>
          </p:cNvCxnSpPr>
          <p:nvPr/>
        </p:nvCxnSpPr>
        <p:spPr>
          <a:xfrm rot="5400000">
            <a:off x="1920060" y="5190120"/>
            <a:ext cx="419760" cy="12700"/>
          </a:xfrm>
          <a:prstGeom prst="bentConnector3">
            <a:avLst>
              <a:gd name="adj1" fmla="val 50000"/>
            </a:avLst>
          </a:prstGeom>
          <a:noFill/>
          <a:ln w="0">
            <a:solidFill>
              <a:srgbClr val="000000"/>
            </a:solidFill>
            <a:prstDash val="solid"/>
            <a:headEnd type="arrow"/>
            <a:tailEnd type="arrow"/>
          </a:ln>
        </p:spPr>
      </p:cxnSp>
      <p:cxnSp>
        <p:nvCxnSpPr>
          <p:cNvPr id="22" name="Connector: Elbow 21">
            <a:extLst>
              <a:ext uri="{FF2B5EF4-FFF2-40B4-BE49-F238E27FC236}">
                <a16:creationId xmlns:a16="http://schemas.microsoft.com/office/drawing/2014/main" xmlns="" id="{0EB3466C-9577-4549-B63C-FE05F5ECFFE4}"/>
              </a:ext>
            </a:extLst>
          </p:cNvPr>
          <p:cNvCxnSpPr>
            <a:stCxn id="6" idx="3"/>
            <a:endCxn id="7" idx="1"/>
          </p:cNvCxnSpPr>
          <p:nvPr/>
        </p:nvCxnSpPr>
        <p:spPr>
          <a:xfrm flipV="1">
            <a:off x="2879999" y="4439880"/>
            <a:ext cx="299881" cy="1500120"/>
          </a:xfrm>
          <a:prstGeom prst="bentConnector3">
            <a:avLst>
              <a:gd name="adj1" fmla="val 50000"/>
            </a:avLst>
          </a:prstGeom>
          <a:noFill/>
          <a:ln w="0">
            <a:solidFill>
              <a:srgbClr val="000000"/>
            </a:solidFill>
            <a:prstDash val="solid"/>
            <a:headEnd type="arrow"/>
            <a:tailEnd type="arrow"/>
          </a:ln>
        </p:spPr>
      </p:cxnSp>
      <p:cxnSp>
        <p:nvCxnSpPr>
          <p:cNvPr id="23" name="Connector: Elbow 22">
            <a:extLst>
              <a:ext uri="{FF2B5EF4-FFF2-40B4-BE49-F238E27FC236}">
                <a16:creationId xmlns:a16="http://schemas.microsoft.com/office/drawing/2014/main" xmlns="" id="{D3C016C3-9C45-4FA4-849F-65D08CBFAA37}"/>
              </a:ext>
            </a:extLst>
          </p:cNvPr>
          <p:cNvCxnSpPr>
            <a:stCxn id="7" idx="3"/>
            <a:endCxn id="9" idx="1"/>
          </p:cNvCxnSpPr>
          <p:nvPr/>
        </p:nvCxnSpPr>
        <p:spPr>
          <a:xfrm flipV="1">
            <a:off x="6839640" y="2916000"/>
            <a:ext cx="300600" cy="1523880"/>
          </a:xfrm>
          <a:prstGeom prst="bentConnector3">
            <a:avLst>
              <a:gd name="adj1" fmla="val 50000"/>
            </a:avLst>
          </a:prstGeom>
          <a:noFill/>
          <a:ln w="0">
            <a:solidFill>
              <a:srgbClr val="000000"/>
            </a:solidFill>
            <a:prstDash val="solid"/>
            <a:headEnd type="arrow"/>
            <a:tailEnd type="arrow"/>
          </a:ln>
        </p:spPr>
      </p:cxnSp>
      <p:cxnSp>
        <p:nvCxnSpPr>
          <p:cNvPr id="24" name="Connector: Elbow 23">
            <a:extLst>
              <a:ext uri="{FF2B5EF4-FFF2-40B4-BE49-F238E27FC236}">
                <a16:creationId xmlns:a16="http://schemas.microsoft.com/office/drawing/2014/main" xmlns="" id="{46F48B2D-C3DC-4C49-89FF-5017A9EDF24F}"/>
              </a:ext>
            </a:extLst>
          </p:cNvPr>
          <p:cNvCxnSpPr>
            <a:stCxn id="9" idx="2"/>
            <a:endCxn id="10" idx="0"/>
          </p:cNvCxnSpPr>
          <p:nvPr/>
        </p:nvCxnSpPr>
        <p:spPr>
          <a:xfrm rot="5400000">
            <a:off x="7668180" y="3678120"/>
            <a:ext cx="444240" cy="12700"/>
          </a:xfrm>
          <a:prstGeom prst="bentConnector3">
            <a:avLst>
              <a:gd name="adj1" fmla="val 50000"/>
            </a:avLst>
          </a:prstGeom>
          <a:noFill/>
          <a:ln w="0">
            <a:solidFill>
              <a:srgbClr val="000000"/>
            </a:solidFill>
            <a:prstDash val="solid"/>
            <a:headEnd type="arrow"/>
            <a:tailEnd type="arrow"/>
          </a:ln>
        </p:spPr>
      </p:cxnSp>
      <p:cxnSp>
        <p:nvCxnSpPr>
          <p:cNvPr id="25" name="Connector: Elbow 24">
            <a:extLst>
              <a:ext uri="{FF2B5EF4-FFF2-40B4-BE49-F238E27FC236}">
                <a16:creationId xmlns:a16="http://schemas.microsoft.com/office/drawing/2014/main" xmlns="" id="{9989E435-94F6-4E05-8449-D959DB86C6A4}"/>
              </a:ext>
            </a:extLst>
          </p:cNvPr>
          <p:cNvCxnSpPr>
            <a:stCxn id="10" idx="2"/>
            <a:endCxn id="11" idx="0"/>
          </p:cNvCxnSpPr>
          <p:nvPr/>
        </p:nvCxnSpPr>
        <p:spPr>
          <a:xfrm rot="5400000">
            <a:off x="7680420" y="5190120"/>
            <a:ext cx="419760" cy="12700"/>
          </a:xfrm>
          <a:prstGeom prst="bentConnector3">
            <a:avLst>
              <a:gd name="adj1" fmla="val 50000"/>
            </a:avLst>
          </a:prstGeom>
          <a:noFill/>
          <a:ln w="0">
            <a:solidFill>
              <a:srgbClr val="000000"/>
            </a:solidFill>
            <a:prstDash val="solid"/>
            <a:headEnd type="arrow"/>
            <a:tailEnd type="arrow"/>
          </a:ln>
        </p:spPr>
      </p:cxnSp>
      <p:sp>
        <p:nvSpPr>
          <p:cNvPr id="26" name="Straight Connector 25">
            <a:extLst>
              <a:ext uri="{FF2B5EF4-FFF2-40B4-BE49-F238E27FC236}">
                <a16:creationId xmlns:a16="http://schemas.microsoft.com/office/drawing/2014/main" xmlns="" id="{B7019363-CB06-47EC-BDB3-6C9DE07E4379}"/>
              </a:ext>
            </a:extLst>
          </p:cNvPr>
          <p:cNvSpPr/>
          <p:nvPr/>
        </p:nvSpPr>
        <p:spPr>
          <a:xfrm>
            <a:off x="3179880" y="4439880"/>
            <a:ext cx="299880" cy="0"/>
          </a:xfrm>
          <a:prstGeom prst="line">
            <a:avLst/>
          </a:prstGeom>
          <a:noFill/>
          <a:ln w="0">
            <a:solidFill>
              <a:srgbClr val="FF3333"/>
            </a:solidFill>
            <a:prstDash val="solid"/>
            <a:headEnd type="arrow"/>
            <a:tailEnd type="arrow"/>
          </a:ln>
        </p:spPr>
        <p:txBody>
          <a:bodyPr vert="horz" lIns="90000" tIns="45000" rIns="90000" bIns="45000" anchor="ctr" anchorCtr="1"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Mangal" pitchFamily="2"/>
            </a:endParaRPr>
          </a:p>
        </p:txBody>
      </p:sp>
      <p:sp>
        <p:nvSpPr>
          <p:cNvPr id="27" name="Straight Connector 26">
            <a:extLst>
              <a:ext uri="{FF2B5EF4-FFF2-40B4-BE49-F238E27FC236}">
                <a16:creationId xmlns:a16="http://schemas.microsoft.com/office/drawing/2014/main" xmlns="" id="{0DF029E6-68CD-47E0-87F1-DBBA090B53C7}"/>
              </a:ext>
            </a:extLst>
          </p:cNvPr>
          <p:cNvSpPr/>
          <p:nvPr/>
        </p:nvSpPr>
        <p:spPr>
          <a:xfrm>
            <a:off x="6539760" y="4439880"/>
            <a:ext cx="300240" cy="0"/>
          </a:xfrm>
          <a:prstGeom prst="line">
            <a:avLst/>
          </a:prstGeom>
          <a:noFill/>
          <a:ln w="0">
            <a:solidFill>
              <a:srgbClr val="FF3333"/>
            </a:solidFill>
            <a:prstDash val="solid"/>
            <a:headEnd type="arrow"/>
            <a:tailEnd type="arrow"/>
          </a:ln>
        </p:spPr>
        <p:txBody>
          <a:bodyPr vert="horz" lIns="90000" tIns="45000" rIns="90000" bIns="45000" anchor="ctr" anchorCtr="1"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Mangal" pitchFamily="2"/>
            </a:endParaRPr>
          </a:p>
        </p:txBody>
      </p:sp>
      <p:cxnSp>
        <p:nvCxnSpPr>
          <p:cNvPr id="28" name="Connector: Elbow 27">
            <a:extLst>
              <a:ext uri="{FF2B5EF4-FFF2-40B4-BE49-F238E27FC236}">
                <a16:creationId xmlns:a16="http://schemas.microsoft.com/office/drawing/2014/main" xmlns="" id="{4D7F0462-D0E1-4E07-B227-2F73B5FACAFC}"/>
              </a:ext>
            </a:extLst>
          </p:cNvPr>
          <p:cNvCxnSpPr>
            <a:stCxn id="19" idx="2"/>
            <a:endCxn id="14" idx="0"/>
          </p:cNvCxnSpPr>
          <p:nvPr/>
        </p:nvCxnSpPr>
        <p:spPr>
          <a:xfrm rot="5400000">
            <a:off x="4626000" y="3353760"/>
            <a:ext cx="587880" cy="960120"/>
          </a:xfrm>
          <a:prstGeom prst="bentConnector3">
            <a:avLst>
              <a:gd name="adj1" fmla="val 50000"/>
            </a:avLst>
          </a:prstGeom>
          <a:noFill/>
          <a:ln w="0">
            <a:solidFill>
              <a:srgbClr val="333366"/>
            </a:solidFill>
            <a:prstDash val="solid"/>
            <a:headEnd type="arrow"/>
            <a:tailEnd type="arrow"/>
          </a:ln>
        </p:spPr>
      </p:cxnSp>
      <p:sp>
        <p:nvSpPr>
          <p:cNvPr id="29" name="Straight Connector 28">
            <a:extLst>
              <a:ext uri="{FF2B5EF4-FFF2-40B4-BE49-F238E27FC236}">
                <a16:creationId xmlns:a16="http://schemas.microsoft.com/office/drawing/2014/main" xmlns="" id="{6FEB4AC2-850D-47D7-84A1-0DC592C23599}"/>
              </a:ext>
            </a:extLst>
          </p:cNvPr>
          <p:cNvSpPr/>
          <p:nvPr/>
        </p:nvSpPr>
        <p:spPr>
          <a:xfrm>
            <a:off x="7920000" y="6480000"/>
            <a:ext cx="0" cy="299880"/>
          </a:xfrm>
          <a:prstGeom prst="line">
            <a:avLst/>
          </a:prstGeom>
          <a:noFill/>
          <a:ln w="0">
            <a:solidFill>
              <a:srgbClr val="B3B3B3"/>
            </a:solidFill>
            <a:prstDash val="solid"/>
            <a:headEnd type="arrow"/>
            <a:tailEnd type="arrow"/>
          </a:ln>
        </p:spPr>
        <p:txBody>
          <a:bodyPr vert="horz" lIns="90000" tIns="45000" rIns="90000" bIns="45000" anchor="ctr" anchorCtr="1"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Mangal" pitchFamily="2"/>
            </a:endParaRPr>
          </a:p>
        </p:txBody>
      </p:sp>
      <p:sp>
        <p:nvSpPr>
          <p:cNvPr id="30" name="Rectangle 29">
            <a:extLst>
              <a:ext uri="{FF2B5EF4-FFF2-40B4-BE49-F238E27FC236}">
                <a16:creationId xmlns:a16="http://schemas.microsoft.com/office/drawing/2014/main" xmlns="" id="{690A089D-369C-4847-BEA6-52E9B2BB57F6}"/>
              </a:ext>
            </a:extLst>
          </p:cNvPr>
          <p:cNvSpPr/>
          <p:nvPr/>
        </p:nvSpPr>
        <p:spPr>
          <a:xfrm>
            <a:off x="1260000" y="1859759"/>
            <a:ext cx="1739880" cy="3240000"/>
          </a:xfrm>
          <a:prstGeom prst="rect">
            <a:avLst/>
          </a:prstGeom>
          <a:solidFill>
            <a:srgbClr val="99CCFF">
              <a:alpha val="30000"/>
            </a:srgbClr>
          </a:solidFill>
          <a:ln w="0">
            <a:solidFill>
              <a:srgbClr val="00DCFF"/>
            </a:solidFill>
            <a:prstDash val="solid"/>
            <a:headEnd type="arrow"/>
            <a:tailEnd type="arrow"/>
          </a:ln>
        </p:spPr>
        <p:txBody>
          <a:bodyPr vert="horz" lIns="90000" tIns="45000" rIns="90000" bIns="45000" anchor="ctr" anchorCtr="1"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Mangal" pitchFamily="2"/>
            </a:endParaRPr>
          </a:p>
        </p:txBody>
      </p:sp>
      <p:sp>
        <p:nvSpPr>
          <p:cNvPr id="31" name="TextBox 30">
            <a:extLst>
              <a:ext uri="{FF2B5EF4-FFF2-40B4-BE49-F238E27FC236}">
                <a16:creationId xmlns:a16="http://schemas.microsoft.com/office/drawing/2014/main" xmlns="" id="{85627AD4-CF7E-4156-A1BA-752BA8B107C1}"/>
              </a:ext>
            </a:extLst>
          </p:cNvPr>
          <p:cNvSpPr txBox="1"/>
          <p:nvPr/>
        </p:nvSpPr>
        <p:spPr>
          <a:xfrm>
            <a:off x="1440000" y="1919880"/>
            <a:ext cx="1260000" cy="346680"/>
          </a:xfrm>
          <a:prstGeom prst="rect">
            <a:avLst/>
          </a:prstGeom>
          <a:noFill/>
          <a:ln>
            <a:noFill/>
            <a:headEnd type="arrow"/>
            <a:tailEnd type="arrow"/>
          </a:ln>
        </p:spPr>
        <p:txBody>
          <a:bodyPr vert="horz" lIns="90000" tIns="45000" rIns="90000" bIns="45000" compatLnSpc="0">
            <a:spAutoFit/>
          </a:bodyPr>
          <a:lstStyle/>
          <a:p>
            <a:pPr marL="0" marR="0" lvl="0" indent="0" algn="ctr" rtl="0" hangingPunct="0">
              <a:lnSpc>
                <a:spcPct val="100000"/>
              </a:lnSpc>
              <a:spcBef>
                <a:spcPts val="0"/>
              </a:spcBef>
              <a:spcAft>
                <a:spcPts val="0"/>
              </a:spcAft>
              <a:buNone/>
              <a:tabLst/>
              <a:defRPr>
                <a:solidFill>
                  <a:srgbClr val="9999CC"/>
                </a:solidFill>
              </a:defRPr>
            </a:pPr>
            <a:r>
              <a:rPr lang="fr-FR" sz="1800" b="0" i="0" u="none" strike="noStrike" kern="1200">
                <a:ln>
                  <a:noFill/>
                </a:ln>
                <a:solidFill>
                  <a:srgbClr val="9999CC"/>
                </a:solidFill>
                <a:latin typeface="Arial" pitchFamily="18"/>
                <a:ea typeface="Microsoft YaHei" pitchFamily="2"/>
                <a:cs typeface="Mangal" pitchFamily="2"/>
              </a:rPr>
              <a:t>Séquence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page10">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2FBEC5C-7FB8-4C40-AAF8-6CCA82FEB1F9}"/>
              </a:ext>
            </a:extLst>
          </p:cNvPr>
          <p:cNvSpPr txBox="1">
            <a:spLocks noGrp="1"/>
          </p:cNvSpPr>
          <p:nvPr>
            <p:ph type="title" idx="4294967295"/>
          </p:nvPr>
        </p:nvSpPr>
        <p:spPr>
          <a:xfrm>
            <a:off x="503999" y="301320"/>
            <a:ext cx="9071640" cy="1262160"/>
          </a:xfrm>
        </p:spPr>
        <p:txBody>
          <a:bodyPr/>
          <a:lstStyle/>
          <a:p>
            <a:pPr lvl="0"/>
            <a:r>
              <a:rPr lang="fr-FR"/>
              <a:t>Plans rapprochés</a:t>
            </a:r>
          </a:p>
        </p:txBody>
      </p:sp>
      <p:sp>
        <p:nvSpPr>
          <p:cNvPr id="3" name="TextBox 2">
            <a:extLst>
              <a:ext uri="{FF2B5EF4-FFF2-40B4-BE49-F238E27FC236}">
                <a16:creationId xmlns:a16="http://schemas.microsoft.com/office/drawing/2014/main" xmlns="" id="{0DE80110-2107-46A1-A3D6-3A6091D464CE}"/>
              </a:ext>
            </a:extLst>
          </p:cNvPr>
          <p:cNvSpPr txBox="1"/>
          <p:nvPr/>
        </p:nvSpPr>
        <p:spPr>
          <a:xfrm>
            <a:off x="720000" y="1211759"/>
            <a:ext cx="2536920" cy="397080"/>
          </a:xfrm>
          <a:prstGeom prst="rect">
            <a:avLst/>
          </a:prstGeom>
          <a:noFill/>
          <a:ln>
            <a:noFill/>
            <a:headEnd type="arrow"/>
            <a:tailEnd type="arrow"/>
          </a:ln>
        </p:spPr>
        <p:txBody>
          <a:bodyPr vert="horz" lIns="90000" tIns="45000" rIns="90000" bIns="45000" compatLnSpc="0"/>
          <a:lstStyle/>
          <a:p>
            <a:pPr marL="0" marR="0" lvl="0" indent="0" rtl="0" hangingPunct="0">
              <a:lnSpc>
                <a:spcPct val="100000"/>
              </a:lnSpc>
              <a:spcBef>
                <a:spcPts val="0"/>
              </a:spcBef>
              <a:spcAft>
                <a:spcPts val="0"/>
              </a:spcAft>
              <a:buNone/>
              <a:tabLst/>
            </a:pPr>
            <a:r>
              <a:rPr lang="fr-FR" sz="1800" b="0" i="0" u="none" strike="noStrike" kern="1200">
                <a:ln>
                  <a:noFill/>
                </a:ln>
                <a:latin typeface="Arial" pitchFamily="18"/>
                <a:ea typeface="Microsoft YaHei" pitchFamily="2"/>
                <a:cs typeface="Mangal" pitchFamily="2"/>
              </a:rPr>
              <a:t>Plan rapproché poitrine</a:t>
            </a:r>
          </a:p>
        </p:txBody>
      </p:sp>
      <p:pic>
        <p:nvPicPr>
          <p:cNvPr id="4" name="Image 3">
            <a:extLst>
              <a:ext uri="{FF2B5EF4-FFF2-40B4-BE49-F238E27FC236}">
                <a16:creationId xmlns:a16="http://schemas.microsoft.com/office/drawing/2014/main" xmlns="" id="{0C5D3DBA-8A7D-42E7-8592-29A71990F49E}"/>
              </a:ext>
            </a:extLst>
          </p:cNvPr>
          <p:cNvPicPr>
            <a:picLocks noChangeAspect="1"/>
          </p:cNvPicPr>
          <p:nvPr/>
        </p:nvPicPr>
        <p:blipFill>
          <a:blip r:embed="rId3">
            <a:lum/>
            <a:alphaModFix/>
          </a:blip>
          <a:srcRect/>
          <a:stretch>
            <a:fillRect/>
          </a:stretch>
        </p:blipFill>
        <p:spPr>
          <a:xfrm>
            <a:off x="1584000" y="1727280"/>
            <a:ext cx="3180240" cy="2340000"/>
          </a:xfrm>
          <a:prstGeom prst="rect">
            <a:avLst/>
          </a:prstGeom>
          <a:noFill/>
          <a:ln>
            <a:noFill/>
            <a:headEnd type="arrow"/>
            <a:tailEnd type="arrow"/>
          </a:ln>
        </p:spPr>
      </p:pic>
      <p:sp>
        <p:nvSpPr>
          <p:cNvPr id="5" name="TextBox 4">
            <a:extLst>
              <a:ext uri="{FF2B5EF4-FFF2-40B4-BE49-F238E27FC236}">
                <a16:creationId xmlns:a16="http://schemas.microsoft.com/office/drawing/2014/main" xmlns="" id="{F21F4E29-2648-44A4-A22D-3C6B146FBA98}"/>
              </a:ext>
            </a:extLst>
          </p:cNvPr>
          <p:cNvSpPr txBox="1"/>
          <p:nvPr/>
        </p:nvSpPr>
        <p:spPr>
          <a:xfrm>
            <a:off x="707040" y="4176720"/>
            <a:ext cx="2472840" cy="347040"/>
          </a:xfrm>
          <a:prstGeom prst="rect">
            <a:avLst/>
          </a:prstGeom>
          <a:noFill/>
          <a:ln>
            <a:noFill/>
            <a:headEnd type="arrow"/>
            <a:tailEnd type="arrow"/>
          </a:ln>
        </p:spPr>
        <p:txBody>
          <a:bodyPr vert="horz" lIns="90000" tIns="45000" rIns="90000" bIns="45000" compatLnSpc="0"/>
          <a:lstStyle/>
          <a:p>
            <a:pPr marL="0" marR="0" lvl="0" indent="0" rtl="0" hangingPunct="0">
              <a:lnSpc>
                <a:spcPct val="100000"/>
              </a:lnSpc>
              <a:spcBef>
                <a:spcPts val="0"/>
              </a:spcBef>
              <a:spcAft>
                <a:spcPts val="0"/>
              </a:spcAft>
              <a:buNone/>
              <a:tabLst/>
            </a:pPr>
            <a:r>
              <a:rPr lang="fr-FR" sz="1800" b="0" i="0" u="none" strike="noStrike" kern="1200">
                <a:ln>
                  <a:noFill/>
                </a:ln>
                <a:latin typeface="Arial" pitchFamily="18"/>
                <a:ea typeface="Microsoft YaHei" pitchFamily="2"/>
                <a:cs typeface="Mangal" pitchFamily="2"/>
              </a:rPr>
              <a:t>Plan rapproché épaule</a:t>
            </a:r>
          </a:p>
        </p:txBody>
      </p:sp>
      <p:pic>
        <p:nvPicPr>
          <p:cNvPr id="6" name="Image 5">
            <a:extLst>
              <a:ext uri="{FF2B5EF4-FFF2-40B4-BE49-F238E27FC236}">
                <a16:creationId xmlns:a16="http://schemas.microsoft.com/office/drawing/2014/main" xmlns="" id="{83CDE4D4-2C5B-45FB-8A6B-3CDACA40BF27}"/>
              </a:ext>
            </a:extLst>
          </p:cNvPr>
          <p:cNvPicPr>
            <a:picLocks noChangeAspect="1"/>
          </p:cNvPicPr>
          <p:nvPr/>
        </p:nvPicPr>
        <p:blipFill>
          <a:blip r:embed="rId4">
            <a:lum/>
            <a:alphaModFix/>
          </a:blip>
          <a:srcRect/>
          <a:stretch>
            <a:fillRect/>
          </a:stretch>
        </p:blipFill>
        <p:spPr>
          <a:xfrm>
            <a:off x="5567760" y="1727280"/>
            <a:ext cx="3105000" cy="2328480"/>
          </a:xfrm>
          <a:prstGeom prst="rect">
            <a:avLst/>
          </a:prstGeom>
          <a:noFill/>
          <a:ln>
            <a:noFill/>
            <a:headEnd type="arrow"/>
            <a:tailEnd type="arrow"/>
          </a:ln>
        </p:spPr>
      </p:pic>
      <p:pic>
        <p:nvPicPr>
          <p:cNvPr id="7" name="Image 6">
            <a:extLst>
              <a:ext uri="{FF2B5EF4-FFF2-40B4-BE49-F238E27FC236}">
                <a16:creationId xmlns:a16="http://schemas.microsoft.com/office/drawing/2014/main" xmlns="" id="{C0A6D855-8E72-4ACB-860E-821894CE978D}"/>
              </a:ext>
            </a:extLst>
          </p:cNvPr>
          <p:cNvPicPr>
            <a:picLocks noChangeAspect="1"/>
          </p:cNvPicPr>
          <p:nvPr/>
        </p:nvPicPr>
        <p:blipFill>
          <a:blip r:embed="rId5">
            <a:lum/>
            <a:alphaModFix/>
          </a:blip>
          <a:srcRect/>
          <a:stretch>
            <a:fillRect/>
          </a:stretch>
        </p:blipFill>
        <p:spPr>
          <a:xfrm>
            <a:off x="3036239" y="4513320"/>
            <a:ext cx="3383640" cy="2537640"/>
          </a:xfrm>
          <a:prstGeom prst="rect">
            <a:avLst/>
          </a:prstGeom>
          <a:noFill/>
          <a:ln>
            <a:noFill/>
            <a:headEnd type="arrow"/>
            <a:tailEnd type="arrow"/>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page1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33D1270-8FE0-4154-BBD7-E0226C5885DE}"/>
              </a:ext>
            </a:extLst>
          </p:cNvPr>
          <p:cNvSpPr txBox="1">
            <a:spLocks noGrp="1"/>
          </p:cNvSpPr>
          <p:nvPr>
            <p:ph type="title" idx="4294967295"/>
          </p:nvPr>
        </p:nvSpPr>
        <p:spPr>
          <a:xfrm>
            <a:off x="503999" y="301320"/>
            <a:ext cx="9071640" cy="1262160"/>
          </a:xfrm>
        </p:spPr>
        <p:txBody>
          <a:bodyPr/>
          <a:lstStyle/>
          <a:p>
            <a:pPr lvl="0"/>
            <a:r>
              <a:rPr lang="fr-FR"/>
              <a:t>Gros plan</a:t>
            </a:r>
          </a:p>
        </p:txBody>
      </p:sp>
      <p:sp>
        <p:nvSpPr>
          <p:cNvPr id="3" name="TextBox 2">
            <a:extLst>
              <a:ext uri="{FF2B5EF4-FFF2-40B4-BE49-F238E27FC236}">
                <a16:creationId xmlns:a16="http://schemas.microsoft.com/office/drawing/2014/main" xmlns="" id="{6D472671-E745-4FAC-864D-F3E3FAE462F3}"/>
              </a:ext>
            </a:extLst>
          </p:cNvPr>
          <p:cNvSpPr txBox="1"/>
          <p:nvPr/>
        </p:nvSpPr>
        <p:spPr>
          <a:xfrm>
            <a:off x="2639880" y="1919880"/>
            <a:ext cx="4320000" cy="347040"/>
          </a:xfrm>
          <a:prstGeom prst="rect">
            <a:avLst/>
          </a:prstGeom>
          <a:noFill/>
          <a:ln>
            <a:noFill/>
            <a:headEnd type="arrow"/>
            <a:tailEnd type="arrow"/>
          </a:ln>
        </p:spPr>
        <p:txBody>
          <a:bodyPr vert="horz" lIns="90000" tIns="45000" rIns="90000" bIns="45000" compatLnSpc="0"/>
          <a:lstStyle/>
          <a:p>
            <a:pPr marL="0" marR="0" lvl="0" indent="0" rtl="0" hangingPunct="0">
              <a:lnSpc>
                <a:spcPct val="100000"/>
              </a:lnSpc>
              <a:spcBef>
                <a:spcPts val="0"/>
              </a:spcBef>
              <a:spcAft>
                <a:spcPts val="0"/>
              </a:spcAft>
              <a:buNone/>
              <a:tabLst/>
            </a:pPr>
            <a:r>
              <a:rPr lang="fr-FR" sz="1800" b="0" i="0" u="none" strike="noStrike" kern="1200">
                <a:ln>
                  <a:noFill/>
                </a:ln>
                <a:latin typeface="Arial" pitchFamily="18"/>
                <a:ea typeface="Microsoft YaHei" pitchFamily="2"/>
                <a:cs typeface="Mangal" pitchFamily="2"/>
              </a:rPr>
              <a:t>Plan de visage pour susciter l'émotion.</a:t>
            </a:r>
          </a:p>
        </p:txBody>
      </p:sp>
      <p:pic>
        <p:nvPicPr>
          <p:cNvPr id="4" name="Image 3">
            <a:extLst>
              <a:ext uri="{FF2B5EF4-FFF2-40B4-BE49-F238E27FC236}">
                <a16:creationId xmlns:a16="http://schemas.microsoft.com/office/drawing/2014/main" xmlns="" id="{7DF623FA-8A06-41A6-905A-F1663DBC54D8}"/>
              </a:ext>
            </a:extLst>
          </p:cNvPr>
          <p:cNvPicPr>
            <a:picLocks noChangeAspect="1"/>
          </p:cNvPicPr>
          <p:nvPr/>
        </p:nvPicPr>
        <p:blipFill>
          <a:blip r:embed="rId3">
            <a:lum/>
            <a:alphaModFix/>
          </a:blip>
          <a:srcRect/>
          <a:stretch>
            <a:fillRect/>
          </a:stretch>
        </p:blipFill>
        <p:spPr>
          <a:xfrm>
            <a:off x="2377800" y="2627280"/>
            <a:ext cx="4762079" cy="3552480"/>
          </a:xfrm>
          <a:prstGeom prst="rect">
            <a:avLst/>
          </a:prstGeom>
          <a:noFill/>
          <a:ln>
            <a:noFill/>
            <a:headEnd type="arrow"/>
            <a:tailEnd type="arrow"/>
          </a:ln>
        </p:spPr>
      </p:pic>
      <p:sp>
        <p:nvSpPr>
          <p:cNvPr id="5" name="TextBox 4">
            <a:extLst>
              <a:ext uri="{FF2B5EF4-FFF2-40B4-BE49-F238E27FC236}">
                <a16:creationId xmlns:a16="http://schemas.microsoft.com/office/drawing/2014/main" xmlns="" id="{F6AF1FA9-5EDB-4158-B432-506CFF8E501C}"/>
              </a:ext>
            </a:extLst>
          </p:cNvPr>
          <p:cNvSpPr txBox="1"/>
          <p:nvPr/>
        </p:nvSpPr>
        <p:spPr>
          <a:xfrm>
            <a:off x="3179880" y="6239880"/>
            <a:ext cx="3539880" cy="346680"/>
          </a:xfrm>
          <a:prstGeom prst="rect">
            <a:avLst/>
          </a:prstGeom>
          <a:noFill/>
          <a:ln>
            <a:noFill/>
            <a:headEnd type="arrow"/>
            <a:tailEnd type="arrow"/>
          </a:ln>
        </p:spPr>
        <p:txBody>
          <a:bodyPr vert="horz" lIns="90000" tIns="45000" rIns="90000" bIns="45000" compatLnSpc="0">
            <a:spAutoFit/>
          </a:bodyPr>
          <a:lstStyle/>
          <a:p>
            <a:pPr marL="0" marR="0" lvl="0" indent="0" rtl="0" hangingPunct="0">
              <a:lnSpc>
                <a:spcPct val="100000"/>
              </a:lnSpc>
              <a:spcBef>
                <a:spcPts val="0"/>
              </a:spcBef>
              <a:spcAft>
                <a:spcPts val="0"/>
              </a:spcAft>
              <a:buNone/>
              <a:tabLst/>
            </a:pPr>
            <a:r>
              <a:rPr lang="fr-FR" sz="1800" b="0" i="0" u="none" strike="noStrike" kern="1200">
                <a:ln>
                  <a:noFill/>
                </a:ln>
                <a:latin typeface="Arial" pitchFamily="18"/>
                <a:ea typeface="Microsoft YaHei" pitchFamily="2"/>
                <a:cs typeface="Mangal" pitchFamily="2"/>
              </a:rPr>
              <a:t>Furie (Fritz Lang, 1936)</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page1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6227696-8515-48AF-8BB7-E5456C5F3639}"/>
              </a:ext>
            </a:extLst>
          </p:cNvPr>
          <p:cNvSpPr txBox="1">
            <a:spLocks noGrp="1"/>
          </p:cNvSpPr>
          <p:nvPr>
            <p:ph type="title" idx="4294967295"/>
          </p:nvPr>
        </p:nvSpPr>
        <p:spPr>
          <a:xfrm>
            <a:off x="503999" y="301320"/>
            <a:ext cx="9071640" cy="1262160"/>
          </a:xfrm>
        </p:spPr>
        <p:txBody>
          <a:bodyPr/>
          <a:lstStyle/>
          <a:p>
            <a:pPr lvl="0"/>
            <a:r>
              <a:rPr lang="fr-FR"/>
              <a:t>Champ et hors-champ</a:t>
            </a:r>
          </a:p>
        </p:txBody>
      </p:sp>
      <p:sp>
        <p:nvSpPr>
          <p:cNvPr id="3" name="TextBox 2">
            <a:extLst>
              <a:ext uri="{FF2B5EF4-FFF2-40B4-BE49-F238E27FC236}">
                <a16:creationId xmlns:a16="http://schemas.microsoft.com/office/drawing/2014/main" xmlns="" id="{459DB8E6-07AC-4427-8966-2855C1A4A180}"/>
              </a:ext>
            </a:extLst>
          </p:cNvPr>
          <p:cNvSpPr txBox="1"/>
          <p:nvPr/>
        </p:nvSpPr>
        <p:spPr>
          <a:xfrm>
            <a:off x="959760" y="1398960"/>
            <a:ext cx="8339760" cy="2140920"/>
          </a:xfrm>
          <a:prstGeom prst="rect">
            <a:avLst/>
          </a:prstGeom>
          <a:noFill/>
          <a:ln>
            <a:noFill/>
            <a:headEnd type="arrow"/>
            <a:tailEnd type="arrow"/>
          </a:ln>
        </p:spPr>
        <p:txBody>
          <a:bodyPr vert="horz" lIns="90000" tIns="45000" rIns="90000" bIns="45000" compatLnSpc="0"/>
          <a:lstStyle/>
          <a:p>
            <a:pPr marL="0" marR="0" lvl="0" indent="0" algn="just" rtl="0" hangingPunct="0">
              <a:lnSpc>
                <a:spcPct val="100000"/>
              </a:lnSpc>
              <a:spcBef>
                <a:spcPts val="0"/>
              </a:spcBef>
              <a:spcAft>
                <a:spcPts val="0"/>
              </a:spcAft>
              <a:buNone/>
              <a:tabLst/>
            </a:pPr>
            <a:r>
              <a:rPr lang="fr-FR" sz="1800" b="0" i="0" u="none" strike="noStrike" kern="1200">
                <a:ln>
                  <a:noFill/>
                </a:ln>
                <a:latin typeface="Arial" pitchFamily="18"/>
                <a:ea typeface="Microsoft YaHei" pitchFamily="2"/>
                <a:cs typeface="Mangal" pitchFamily="2"/>
              </a:rPr>
              <a:t>L'image projetée définit un espace filmique qui est la portion d'espace imaginaire reconstituée par le spectateur. Il est constitué du champ et du hors champ. Le champ est la portion d'espace imaginaire qui est contenu à l'intérieur du cadre.</a:t>
            </a:r>
          </a:p>
          <a:p>
            <a:pPr marL="0" marR="0" lvl="0" indent="0" algn="just"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Mangal" pitchFamily="2"/>
            </a:endParaRPr>
          </a:p>
          <a:p>
            <a:pPr marL="0" marR="0" lvl="0" indent="0" algn="just" rtl="0" hangingPunct="0">
              <a:lnSpc>
                <a:spcPct val="100000"/>
              </a:lnSpc>
              <a:spcBef>
                <a:spcPts val="0"/>
              </a:spcBef>
              <a:spcAft>
                <a:spcPts val="0"/>
              </a:spcAft>
              <a:buNone/>
              <a:tabLst/>
            </a:pPr>
            <a:r>
              <a:rPr lang="fr-FR" sz="1800" b="0" i="0" u="none" strike="noStrike" kern="1200">
                <a:ln>
                  <a:noFill/>
                </a:ln>
                <a:latin typeface="Arial" pitchFamily="18"/>
                <a:ea typeface="Microsoft YaHei" pitchFamily="2"/>
                <a:cs typeface="Mangal" pitchFamily="2"/>
              </a:rPr>
              <a:t>Le hors-champ est l'ensemble des éléments (personnages, décors, etc.) qui, n'étant pas inclus dans le champ, lui sont néanmoins rattachés imaginairement, pour le spectateur, par un moyen quelconque. Il est essentiellement lié au champ, puisqu'il n'existe qu'en fonction de celui-ci.</a:t>
            </a:r>
          </a:p>
        </p:txBody>
      </p:sp>
      <p:pic>
        <p:nvPicPr>
          <p:cNvPr id="4" name="Image 3">
            <a:extLst>
              <a:ext uri="{FF2B5EF4-FFF2-40B4-BE49-F238E27FC236}">
                <a16:creationId xmlns:a16="http://schemas.microsoft.com/office/drawing/2014/main" xmlns="" id="{83F4E0E0-07CC-4B34-B169-96809C806D6C}"/>
              </a:ext>
            </a:extLst>
          </p:cNvPr>
          <p:cNvPicPr>
            <a:picLocks noChangeAspect="1"/>
          </p:cNvPicPr>
          <p:nvPr/>
        </p:nvPicPr>
        <p:blipFill>
          <a:blip r:embed="rId3">
            <a:lum/>
            <a:alphaModFix/>
          </a:blip>
          <a:srcRect/>
          <a:stretch>
            <a:fillRect/>
          </a:stretch>
        </p:blipFill>
        <p:spPr>
          <a:xfrm>
            <a:off x="2340000" y="3675599"/>
            <a:ext cx="5099760" cy="3404160"/>
          </a:xfrm>
          <a:prstGeom prst="rect">
            <a:avLst/>
          </a:prstGeom>
          <a:noFill/>
          <a:ln>
            <a:noFill/>
            <a:headEnd type="arrow"/>
            <a:tailEnd type="arrow"/>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page1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7E00FB0-CD7A-4EF6-B458-5107AC59D92B}"/>
              </a:ext>
            </a:extLst>
          </p:cNvPr>
          <p:cNvSpPr txBox="1">
            <a:spLocks noGrp="1"/>
          </p:cNvSpPr>
          <p:nvPr>
            <p:ph type="title" idx="4294967295"/>
          </p:nvPr>
        </p:nvSpPr>
        <p:spPr>
          <a:xfrm>
            <a:off x="503999" y="301320"/>
            <a:ext cx="9071640" cy="1262160"/>
          </a:xfrm>
        </p:spPr>
        <p:txBody>
          <a:bodyPr/>
          <a:lstStyle/>
          <a:p>
            <a:pPr lvl="0"/>
            <a:r>
              <a:rPr lang="fr-FR"/>
              <a:t>Angles de cadrage</a:t>
            </a:r>
          </a:p>
        </p:txBody>
      </p:sp>
      <p:sp>
        <p:nvSpPr>
          <p:cNvPr id="3" name="TextBox 2">
            <a:extLst>
              <a:ext uri="{FF2B5EF4-FFF2-40B4-BE49-F238E27FC236}">
                <a16:creationId xmlns:a16="http://schemas.microsoft.com/office/drawing/2014/main" xmlns="" id="{D1A9A440-5A7A-4E6B-B384-CEED5950AA17}"/>
              </a:ext>
            </a:extLst>
          </p:cNvPr>
          <p:cNvSpPr txBox="1"/>
          <p:nvPr/>
        </p:nvSpPr>
        <p:spPr>
          <a:xfrm>
            <a:off x="1139760" y="1387799"/>
            <a:ext cx="8100000" cy="1371959"/>
          </a:xfrm>
          <a:prstGeom prst="rect">
            <a:avLst/>
          </a:prstGeom>
          <a:noFill/>
          <a:ln>
            <a:noFill/>
            <a:headEnd type="arrow"/>
            <a:tailEnd type="arrow"/>
          </a:ln>
        </p:spPr>
        <p:txBody>
          <a:bodyPr vert="horz" lIns="90000" tIns="45000" rIns="90000" bIns="45000" compatLnSpc="0"/>
          <a:lstStyle/>
          <a:p>
            <a:pPr marL="0" marR="0" lvl="0" indent="0" algn="just" rtl="0" hangingPunct="0">
              <a:lnSpc>
                <a:spcPct val="100000"/>
              </a:lnSpc>
              <a:spcBef>
                <a:spcPts val="0"/>
              </a:spcBef>
              <a:spcAft>
                <a:spcPts val="0"/>
              </a:spcAft>
              <a:buNone/>
              <a:tabLst/>
            </a:pPr>
            <a:r>
              <a:rPr lang="fr-FR" sz="1800" b="0" i="0" u="none" strike="noStrike" kern="1200">
                <a:ln>
                  <a:noFill/>
                </a:ln>
                <a:latin typeface="Arial" pitchFamily="18"/>
                <a:ea typeface="Microsoft YaHei" pitchFamily="2"/>
                <a:cs typeface="Mangal" pitchFamily="2"/>
              </a:rPr>
              <a:t>Dans la plupart des prises de vue, le rectangle de la caméra est "de niveau" avec celui du sol. Si l'on oriente le grand axe de la caméra vers le bas ou vers le haut, on obtient respectivement un plan en plongé ou en contre-plongée. Si l'on oriente le petit axe de la caméra de travers, on obtient des plans "débullés", où la "bulle" d'un niveau à eau n'indique plus l'horizontalité.</a:t>
            </a:r>
          </a:p>
        </p:txBody>
      </p:sp>
      <p:pic>
        <p:nvPicPr>
          <p:cNvPr id="4" name="Image 3">
            <a:extLst>
              <a:ext uri="{FF2B5EF4-FFF2-40B4-BE49-F238E27FC236}">
                <a16:creationId xmlns:a16="http://schemas.microsoft.com/office/drawing/2014/main" xmlns="" id="{36A35E45-92DD-496A-8C32-CB8B1C6A9E62}"/>
              </a:ext>
            </a:extLst>
          </p:cNvPr>
          <p:cNvPicPr>
            <a:picLocks noChangeAspect="1"/>
          </p:cNvPicPr>
          <p:nvPr/>
        </p:nvPicPr>
        <p:blipFill>
          <a:blip r:embed="rId3">
            <a:lum/>
            <a:alphaModFix/>
          </a:blip>
          <a:srcRect/>
          <a:stretch>
            <a:fillRect/>
          </a:stretch>
        </p:blipFill>
        <p:spPr>
          <a:xfrm>
            <a:off x="1139760" y="4019760"/>
            <a:ext cx="3853800" cy="2100240"/>
          </a:xfrm>
          <a:prstGeom prst="rect">
            <a:avLst/>
          </a:prstGeom>
          <a:noFill/>
          <a:ln>
            <a:noFill/>
            <a:headEnd type="arrow"/>
            <a:tailEnd type="arrow"/>
          </a:ln>
        </p:spPr>
      </p:pic>
      <p:sp>
        <p:nvSpPr>
          <p:cNvPr id="5" name="TextBox 4">
            <a:extLst>
              <a:ext uri="{FF2B5EF4-FFF2-40B4-BE49-F238E27FC236}">
                <a16:creationId xmlns:a16="http://schemas.microsoft.com/office/drawing/2014/main" xmlns="" id="{BBD97C9D-3126-4667-8C9B-A7FF4FC72274}"/>
              </a:ext>
            </a:extLst>
          </p:cNvPr>
          <p:cNvSpPr txBox="1"/>
          <p:nvPr/>
        </p:nvSpPr>
        <p:spPr>
          <a:xfrm>
            <a:off x="900000" y="2789640"/>
            <a:ext cx="4165920" cy="1086480"/>
          </a:xfrm>
          <a:prstGeom prst="rect">
            <a:avLst/>
          </a:prstGeom>
          <a:noFill/>
          <a:ln>
            <a:noFill/>
            <a:headEnd type="arrow"/>
            <a:tailEnd type="arrow"/>
          </a:ln>
        </p:spPr>
        <p:txBody>
          <a:bodyPr vert="horz" lIns="90000" tIns="45000" rIns="90000" bIns="45000" anchorCtr="0" compatLnSpc="0">
            <a:spAutoFit/>
          </a:bodyPr>
          <a:lstStyle/>
          <a:p>
            <a:pPr marL="0" marR="0" lvl="0" indent="0" algn="just" rtl="0" hangingPunct="0">
              <a:lnSpc>
                <a:spcPct val="100000"/>
              </a:lnSpc>
              <a:spcBef>
                <a:spcPts val="0"/>
              </a:spcBef>
              <a:spcAft>
                <a:spcPts val="0"/>
              </a:spcAft>
              <a:buNone/>
              <a:tabLst/>
            </a:pPr>
            <a:r>
              <a:rPr lang="fr-FR" sz="1400" b="1" i="0" u="none" strike="noStrike" kern="1200">
                <a:ln>
                  <a:noFill/>
                </a:ln>
                <a:latin typeface="Arial" pitchFamily="18"/>
                <a:ea typeface="Microsoft YaHei" pitchFamily="2"/>
                <a:cs typeface="Mangal" pitchFamily="2"/>
              </a:rPr>
              <a:t>Plongée</a:t>
            </a:r>
            <a:r>
              <a:rPr lang="fr-FR" sz="1400" b="0" i="0" u="none" strike="noStrike" kern="1200">
                <a:ln>
                  <a:noFill/>
                </a:ln>
                <a:latin typeface="Arial" pitchFamily="18"/>
                <a:ea typeface="Microsoft YaHei" pitchFamily="2"/>
                <a:cs typeface="Mangal" pitchFamily="2"/>
              </a:rPr>
              <a:t>. Le metteur en scène peut ainsi renforcer l'impression d'immensité. La plongée peut être totale. Elle est souvent d'indice d'un évènement important de l'intrigue : préparation d'un plan, complot, menace, mort..</a:t>
            </a:r>
          </a:p>
        </p:txBody>
      </p:sp>
      <p:sp>
        <p:nvSpPr>
          <p:cNvPr id="6" name="TextBox 5">
            <a:extLst>
              <a:ext uri="{FF2B5EF4-FFF2-40B4-BE49-F238E27FC236}">
                <a16:creationId xmlns:a16="http://schemas.microsoft.com/office/drawing/2014/main" xmlns="" id="{270B68A7-9A5A-4C43-9E83-31BF5867855F}"/>
              </a:ext>
            </a:extLst>
          </p:cNvPr>
          <p:cNvSpPr txBox="1"/>
          <p:nvPr/>
        </p:nvSpPr>
        <p:spPr>
          <a:xfrm>
            <a:off x="2279880" y="6300000"/>
            <a:ext cx="2160000" cy="347040"/>
          </a:xfrm>
          <a:prstGeom prst="rect">
            <a:avLst/>
          </a:prstGeom>
          <a:noFill/>
          <a:ln>
            <a:noFill/>
            <a:headEnd type="arrow"/>
            <a:tailEnd type="arrow"/>
          </a:ln>
        </p:spPr>
        <p:txBody>
          <a:bodyPr vert="horz" lIns="90000" tIns="45000" rIns="90000" bIns="45000" compatLnSpc="0"/>
          <a:lstStyle/>
          <a:p>
            <a:pPr marL="0" marR="0" lvl="0" indent="0" rtl="0" hangingPunct="0">
              <a:lnSpc>
                <a:spcPct val="100000"/>
              </a:lnSpc>
              <a:spcBef>
                <a:spcPts val="0"/>
              </a:spcBef>
              <a:spcAft>
                <a:spcPts val="0"/>
              </a:spcAft>
              <a:buNone/>
              <a:tabLst/>
            </a:pPr>
            <a:r>
              <a:rPr lang="fr-FR" sz="1400" b="0" i="0" u="none" strike="noStrike" kern="1200">
                <a:ln>
                  <a:noFill/>
                </a:ln>
                <a:latin typeface="Arial" pitchFamily="18"/>
                <a:ea typeface="Microsoft YaHei" pitchFamily="2"/>
                <a:cs typeface="Mangal" pitchFamily="2"/>
              </a:rPr>
              <a:t>L'étau (Hitchcock, 1963)</a:t>
            </a:r>
          </a:p>
        </p:txBody>
      </p:sp>
      <p:sp>
        <p:nvSpPr>
          <p:cNvPr id="7" name="TextBox 6">
            <a:extLst>
              <a:ext uri="{FF2B5EF4-FFF2-40B4-BE49-F238E27FC236}">
                <a16:creationId xmlns:a16="http://schemas.microsoft.com/office/drawing/2014/main" xmlns="" id="{CED02307-92F0-4DC7-BF48-C78387C8108F}"/>
              </a:ext>
            </a:extLst>
          </p:cNvPr>
          <p:cNvSpPr txBox="1"/>
          <p:nvPr/>
        </p:nvSpPr>
        <p:spPr>
          <a:xfrm>
            <a:off x="5400000" y="2789640"/>
            <a:ext cx="4320000" cy="690480"/>
          </a:xfrm>
          <a:prstGeom prst="rect">
            <a:avLst/>
          </a:prstGeom>
          <a:noFill/>
          <a:ln>
            <a:noFill/>
            <a:headEnd type="arrow"/>
            <a:tailEnd type="arrow"/>
          </a:ln>
        </p:spPr>
        <p:txBody>
          <a:bodyPr vert="horz" lIns="90000" tIns="45000" rIns="90000" bIns="45000" compatLnSpc="0"/>
          <a:lstStyle/>
          <a:p>
            <a:pPr marL="0" marR="0" lvl="0" indent="0" algn="just" rtl="0" hangingPunct="0">
              <a:lnSpc>
                <a:spcPct val="100000"/>
              </a:lnSpc>
              <a:spcBef>
                <a:spcPts val="0"/>
              </a:spcBef>
              <a:spcAft>
                <a:spcPts val="0"/>
              </a:spcAft>
              <a:buNone/>
              <a:tabLst/>
            </a:pPr>
            <a:r>
              <a:rPr lang="fr-FR" sz="1400" b="1" i="0" u="none" strike="noStrike" kern="1200">
                <a:ln>
                  <a:noFill/>
                </a:ln>
                <a:latin typeface="Arial" pitchFamily="18"/>
                <a:ea typeface="Microsoft YaHei" pitchFamily="2"/>
                <a:cs typeface="Mangal" pitchFamily="2"/>
              </a:rPr>
              <a:t>Contre-plongée</a:t>
            </a:r>
            <a:r>
              <a:rPr lang="fr-FR" sz="1400" b="0" i="0" u="none" strike="noStrike" kern="1200">
                <a:ln>
                  <a:noFill/>
                </a:ln>
                <a:latin typeface="Arial" pitchFamily="18"/>
                <a:ea typeface="Microsoft YaHei" pitchFamily="2"/>
                <a:cs typeface="Mangal" pitchFamily="2"/>
              </a:rPr>
              <a:t>. Le metteur en scène peut ainsi renforcer, selon le contexte, l'impression de malaise, de déséquilibre ou de puissance.</a:t>
            </a:r>
          </a:p>
        </p:txBody>
      </p:sp>
      <p:pic>
        <p:nvPicPr>
          <p:cNvPr id="8" name="Image 7">
            <a:extLst>
              <a:ext uri="{FF2B5EF4-FFF2-40B4-BE49-F238E27FC236}">
                <a16:creationId xmlns:a16="http://schemas.microsoft.com/office/drawing/2014/main" xmlns="" id="{12C49C13-C157-40C6-8079-F8675818649F}"/>
              </a:ext>
            </a:extLst>
          </p:cNvPr>
          <p:cNvPicPr>
            <a:picLocks noChangeAspect="1"/>
          </p:cNvPicPr>
          <p:nvPr/>
        </p:nvPicPr>
        <p:blipFill>
          <a:blip r:embed="rId4">
            <a:lum/>
            <a:alphaModFix/>
          </a:blip>
          <a:srcRect/>
          <a:stretch>
            <a:fillRect/>
          </a:stretch>
        </p:blipFill>
        <p:spPr>
          <a:xfrm>
            <a:off x="5879880" y="4019760"/>
            <a:ext cx="2804760" cy="2103480"/>
          </a:xfrm>
          <a:prstGeom prst="rect">
            <a:avLst/>
          </a:prstGeom>
          <a:noFill/>
          <a:ln>
            <a:noFill/>
            <a:headEnd type="arrow"/>
            <a:tailEnd type="arrow"/>
          </a:ln>
        </p:spPr>
      </p:pic>
      <p:sp>
        <p:nvSpPr>
          <p:cNvPr id="9" name="TextBox 8">
            <a:extLst>
              <a:ext uri="{FF2B5EF4-FFF2-40B4-BE49-F238E27FC236}">
                <a16:creationId xmlns:a16="http://schemas.microsoft.com/office/drawing/2014/main" xmlns="" id="{656026B3-9D2E-4472-92ED-11A5C44F89E7}"/>
              </a:ext>
            </a:extLst>
          </p:cNvPr>
          <p:cNvSpPr txBox="1"/>
          <p:nvPr/>
        </p:nvSpPr>
        <p:spPr>
          <a:xfrm>
            <a:off x="5824800" y="6300000"/>
            <a:ext cx="2935080" cy="347040"/>
          </a:xfrm>
          <a:prstGeom prst="rect">
            <a:avLst/>
          </a:prstGeom>
          <a:noFill/>
          <a:ln>
            <a:noFill/>
            <a:headEnd type="arrow"/>
            <a:tailEnd type="arrow"/>
          </a:ln>
        </p:spPr>
        <p:txBody>
          <a:bodyPr vert="horz" lIns="90000" tIns="45000" rIns="90000" bIns="45000" compatLnSpc="0"/>
          <a:lstStyle/>
          <a:p>
            <a:pPr marL="0" marR="0" lvl="0" indent="0" rtl="0" hangingPunct="0">
              <a:lnSpc>
                <a:spcPct val="100000"/>
              </a:lnSpc>
              <a:spcBef>
                <a:spcPts val="0"/>
              </a:spcBef>
              <a:spcAft>
                <a:spcPts val="0"/>
              </a:spcAft>
              <a:buNone/>
              <a:tabLst/>
            </a:pPr>
            <a:r>
              <a:rPr lang="fr-FR" sz="1400" b="0" i="0" u="none" strike="noStrike" kern="1200">
                <a:ln>
                  <a:noFill/>
                </a:ln>
                <a:latin typeface="Arial" pitchFamily="18"/>
                <a:ea typeface="Microsoft YaHei" pitchFamily="2"/>
                <a:cs typeface="Mangal" pitchFamily="2"/>
              </a:rPr>
              <a:t>Citizen Kane (Orson Welles, 1941)</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page1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1F7460F-C837-4BE0-A226-BB73FA2AD0C2}"/>
              </a:ext>
            </a:extLst>
          </p:cNvPr>
          <p:cNvSpPr txBox="1">
            <a:spLocks noGrp="1"/>
          </p:cNvSpPr>
          <p:nvPr>
            <p:ph type="title" idx="4294967295"/>
          </p:nvPr>
        </p:nvSpPr>
        <p:spPr>
          <a:xfrm>
            <a:off x="503999" y="301320"/>
            <a:ext cx="9071640" cy="1262160"/>
          </a:xfrm>
        </p:spPr>
        <p:txBody>
          <a:bodyPr/>
          <a:lstStyle/>
          <a:p>
            <a:pPr lvl="0"/>
            <a:r>
              <a:rPr lang="fr-FR"/>
              <a:t>Angles de cadrage</a:t>
            </a:r>
          </a:p>
        </p:txBody>
      </p:sp>
      <p:sp>
        <p:nvSpPr>
          <p:cNvPr id="3" name="TextBox 2">
            <a:extLst>
              <a:ext uri="{FF2B5EF4-FFF2-40B4-BE49-F238E27FC236}">
                <a16:creationId xmlns:a16="http://schemas.microsoft.com/office/drawing/2014/main" xmlns="" id="{F742018E-0623-4631-8A10-749D333EA385}"/>
              </a:ext>
            </a:extLst>
          </p:cNvPr>
          <p:cNvSpPr txBox="1"/>
          <p:nvPr/>
        </p:nvSpPr>
        <p:spPr>
          <a:xfrm>
            <a:off x="1259639" y="1919880"/>
            <a:ext cx="7440120" cy="859320"/>
          </a:xfrm>
          <a:prstGeom prst="rect">
            <a:avLst/>
          </a:prstGeom>
          <a:noFill/>
          <a:ln>
            <a:noFill/>
            <a:headEnd type="arrow"/>
            <a:tailEnd type="arrow"/>
          </a:ln>
        </p:spPr>
        <p:txBody>
          <a:bodyPr vert="horz" lIns="90000" tIns="45000" rIns="90000" bIns="45000" compatLnSpc="0"/>
          <a:lstStyle/>
          <a:p>
            <a:pPr marL="0" marR="0" lvl="0" indent="0" algn="just" rtl="0" hangingPunct="0">
              <a:lnSpc>
                <a:spcPct val="100000"/>
              </a:lnSpc>
              <a:spcBef>
                <a:spcPts val="0"/>
              </a:spcBef>
              <a:spcAft>
                <a:spcPts val="0"/>
              </a:spcAft>
              <a:buNone/>
              <a:tabLst/>
            </a:pPr>
            <a:r>
              <a:rPr lang="fr-FR" sz="1800" b="0" i="0" u="none" strike="noStrike" kern="1200">
                <a:ln>
                  <a:noFill/>
                </a:ln>
                <a:latin typeface="Arial" pitchFamily="18"/>
                <a:ea typeface="Microsoft YaHei" pitchFamily="2"/>
                <a:cs typeface="Mangal" pitchFamily="2"/>
              </a:rPr>
              <a:t>Pour témoigner du vertige de Laura dans « Brève rencontre », alors que la sirène de l'express emplit le champ sonore, la caméra débulle en zoomant sur son visage.</a:t>
            </a:r>
          </a:p>
        </p:txBody>
      </p:sp>
      <p:pic>
        <p:nvPicPr>
          <p:cNvPr id="4" name="Image 3">
            <a:extLst>
              <a:ext uri="{FF2B5EF4-FFF2-40B4-BE49-F238E27FC236}">
                <a16:creationId xmlns:a16="http://schemas.microsoft.com/office/drawing/2014/main" xmlns="" id="{4347E241-9834-40D6-9B31-49FD4456D46B}"/>
              </a:ext>
            </a:extLst>
          </p:cNvPr>
          <p:cNvPicPr>
            <a:picLocks noChangeAspect="1"/>
          </p:cNvPicPr>
          <p:nvPr/>
        </p:nvPicPr>
        <p:blipFill>
          <a:blip r:embed="rId3">
            <a:lum/>
            <a:alphaModFix/>
          </a:blip>
          <a:srcRect/>
          <a:stretch>
            <a:fillRect/>
          </a:stretch>
        </p:blipFill>
        <p:spPr>
          <a:xfrm>
            <a:off x="1235880" y="3240000"/>
            <a:ext cx="3624840" cy="2700000"/>
          </a:xfrm>
          <a:prstGeom prst="rect">
            <a:avLst/>
          </a:prstGeom>
          <a:noFill/>
          <a:ln>
            <a:noFill/>
            <a:headEnd type="arrow"/>
            <a:tailEnd type="arrow"/>
          </a:ln>
        </p:spPr>
      </p:pic>
      <p:pic>
        <p:nvPicPr>
          <p:cNvPr id="5" name="Image 4">
            <a:extLst>
              <a:ext uri="{FF2B5EF4-FFF2-40B4-BE49-F238E27FC236}">
                <a16:creationId xmlns:a16="http://schemas.microsoft.com/office/drawing/2014/main" xmlns="" id="{C641E52B-6EEC-481A-B2A0-C293EC0F7A0B}"/>
              </a:ext>
            </a:extLst>
          </p:cNvPr>
          <p:cNvPicPr>
            <a:picLocks noChangeAspect="1"/>
          </p:cNvPicPr>
          <p:nvPr/>
        </p:nvPicPr>
        <p:blipFill>
          <a:blip r:embed="rId4">
            <a:lum/>
            <a:alphaModFix/>
          </a:blip>
          <a:srcRect/>
          <a:stretch>
            <a:fillRect/>
          </a:stretch>
        </p:blipFill>
        <p:spPr>
          <a:xfrm>
            <a:off x="5256000" y="3240000"/>
            <a:ext cx="3624840" cy="2700000"/>
          </a:xfrm>
          <a:prstGeom prst="rect">
            <a:avLst/>
          </a:prstGeom>
          <a:noFill/>
          <a:ln>
            <a:noFill/>
            <a:headEnd type="arrow"/>
            <a:tailEnd type="arrow"/>
          </a:ln>
        </p:spPr>
      </p:pic>
      <p:sp>
        <p:nvSpPr>
          <p:cNvPr id="6" name="TextBox 5">
            <a:extLst>
              <a:ext uri="{FF2B5EF4-FFF2-40B4-BE49-F238E27FC236}">
                <a16:creationId xmlns:a16="http://schemas.microsoft.com/office/drawing/2014/main" xmlns="" id="{EE6D6C0B-26D1-4C45-8F37-8B7221140615}"/>
              </a:ext>
            </a:extLst>
          </p:cNvPr>
          <p:cNvSpPr txBox="1"/>
          <p:nvPr/>
        </p:nvSpPr>
        <p:spPr>
          <a:xfrm>
            <a:off x="3059640" y="6073200"/>
            <a:ext cx="3840120" cy="346680"/>
          </a:xfrm>
          <a:prstGeom prst="rect">
            <a:avLst/>
          </a:prstGeom>
          <a:noFill/>
          <a:ln>
            <a:noFill/>
            <a:headEnd type="arrow"/>
            <a:tailEnd type="arrow"/>
          </a:ln>
        </p:spPr>
        <p:txBody>
          <a:bodyPr vert="horz" lIns="90000" tIns="45000" rIns="90000" bIns="45000" compatLnSpc="0">
            <a:spAutoFit/>
          </a:bodyPr>
          <a:lstStyle/>
          <a:p>
            <a:pPr marL="0" marR="0" lvl="0" indent="0" algn="just" rtl="0" hangingPunct="0">
              <a:lnSpc>
                <a:spcPct val="100000"/>
              </a:lnSpc>
              <a:spcBef>
                <a:spcPts val="0"/>
              </a:spcBef>
              <a:spcAft>
                <a:spcPts val="0"/>
              </a:spcAft>
              <a:buNone/>
              <a:tabLst/>
            </a:pPr>
            <a:r>
              <a:rPr lang="fr-FR" sz="1800" b="0" i="0" u="none" strike="noStrike" kern="1200">
                <a:ln>
                  <a:noFill/>
                </a:ln>
                <a:latin typeface="Arial" pitchFamily="18"/>
                <a:ea typeface="Microsoft YaHei" pitchFamily="2"/>
                <a:cs typeface="Mangal" pitchFamily="2"/>
              </a:rPr>
              <a:t>Brève rencontre (David Lean, 1945)</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page1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E84D0B7-0071-4336-9313-4323EC44B960}"/>
              </a:ext>
            </a:extLst>
          </p:cNvPr>
          <p:cNvSpPr txBox="1">
            <a:spLocks noGrp="1"/>
          </p:cNvSpPr>
          <p:nvPr>
            <p:ph type="title" idx="4294967295"/>
          </p:nvPr>
        </p:nvSpPr>
        <p:spPr>
          <a:xfrm>
            <a:off x="503999" y="301320"/>
            <a:ext cx="9071640" cy="1262160"/>
          </a:xfrm>
        </p:spPr>
        <p:txBody>
          <a:bodyPr/>
          <a:lstStyle/>
          <a:p>
            <a:pPr lvl="0"/>
            <a:r>
              <a:rPr lang="fr-FR"/>
              <a:t>Angles de visée</a:t>
            </a:r>
          </a:p>
        </p:txBody>
      </p:sp>
      <p:pic>
        <p:nvPicPr>
          <p:cNvPr id="3" name="Image 2">
            <a:extLst>
              <a:ext uri="{FF2B5EF4-FFF2-40B4-BE49-F238E27FC236}">
                <a16:creationId xmlns:a16="http://schemas.microsoft.com/office/drawing/2014/main" xmlns="" id="{038DB8E1-3B71-4B5D-8390-15084ED25AA3}"/>
              </a:ext>
            </a:extLst>
          </p:cNvPr>
          <p:cNvPicPr>
            <a:picLocks noChangeAspect="1"/>
          </p:cNvPicPr>
          <p:nvPr/>
        </p:nvPicPr>
        <p:blipFill>
          <a:blip r:embed="rId3">
            <a:lum/>
            <a:alphaModFix/>
          </a:blip>
          <a:srcRect/>
          <a:stretch>
            <a:fillRect/>
          </a:stretch>
        </p:blipFill>
        <p:spPr>
          <a:xfrm>
            <a:off x="786240" y="1544760"/>
            <a:ext cx="3488040" cy="2316960"/>
          </a:xfrm>
          <a:prstGeom prst="rect">
            <a:avLst/>
          </a:prstGeom>
          <a:noFill/>
          <a:ln>
            <a:noFill/>
            <a:headEnd type="arrow"/>
            <a:tailEnd type="arrow"/>
          </a:ln>
        </p:spPr>
      </p:pic>
      <p:sp>
        <p:nvSpPr>
          <p:cNvPr id="4" name="TextBox 3">
            <a:extLst>
              <a:ext uri="{FF2B5EF4-FFF2-40B4-BE49-F238E27FC236}">
                <a16:creationId xmlns:a16="http://schemas.microsoft.com/office/drawing/2014/main" xmlns="" id="{1D6BDD37-E0D6-4C75-AA3E-F97CE1EEAA90}"/>
              </a:ext>
            </a:extLst>
          </p:cNvPr>
          <p:cNvSpPr txBox="1"/>
          <p:nvPr/>
        </p:nvSpPr>
        <p:spPr>
          <a:xfrm>
            <a:off x="5127479" y="1802160"/>
            <a:ext cx="1532519" cy="417600"/>
          </a:xfrm>
          <a:prstGeom prst="rect">
            <a:avLst/>
          </a:prstGeom>
          <a:noFill/>
          <a:ln>
            <a:noFill/>
            <a:headEnd type="arrow"/>
            <a:tailEnd type="arrow"/>
          </a:ln>
        </p:spPr>
        <p:txBody>
          <a:bodyPr vert="horz" lIns="90000" tIns="45000" rIns="90000" bIns="45000" anchorCtr="0" compatLnSpc="0">
            <a:spAutoFit/>
          </a:bodyPr>
          <a:lstStyle/>
          <a:p>
            <a:pPr marL="0" marR="0" lvl="0" indent="0" rtl="0" hangingPunct="0">
              <a:lnSpc>
                <a:spcPct val="100000"/>
              </a:lnSpc>
              <a:spcBef>
                <a:spcPts val="0"/>
              </a:spcBef>
              <a:spcAft>
                <a:spcPts val="0"/>
              </a:spcAft>
              <a:buNone/>
              <a:tabLst/>
            </a:pPr>
            <a:r>
              <a:rPr lang="fr-FR" sz="1800" b="0" i="0" u="none" strike="noStrike" kern="1200">
                <a:ln>
                  <a:noFill/>
                </a:ln>
                <a:latin typeface="Arial" pitchFamily="18"/>
                <a:ea typeface="Microsoft YaHei" pitchFamily="2"/>
                <a:cs typeface="Mangal" pitchFamily="2"/>
              </a:rPr>
              <a:t>3/4 (avant)</a:t>
            </a:r>
          </a:p>
        </p:txBody>
      </p:sp>
      <p:pic>
        <p:nvPicPr>
          <p:cNvPr id="5" name="Image 4">
            <a:extLst>
              <a:ext uri="{FF2B5EF4-FFF2-40B4-BE49-F238E27FC236}">
                <a16:creationId xmlns:a16="http://schemas.microsoft.com/office/drawing/2014/main" xmlns="" id="{BBA305EF-1F5D-4C8B-9A87-A9E45C6A5572}"/>
              </a:ext>
            </a:extLst>
          </p:cNvPr>
          <p:cNvPicPr>
            <a:picLocks noChangeAspect="1"/>
          </p:cNvPicPr>
          <p:nvPr/>
        </p:nvPicPr>
        <p:blipFill>
          <a:blip r:embed="rId4">
            <a:lum/>
            <a:alphaModFix/>
          </a:blip>
          <a:srcRect/>
          <a:stretch>
            <a:fillRect/>
          </a:stretch>
        </p:blipFill>
        <p:spPr>
          <a:xfrm>
            <a:off x="6482520" y="4559760"/>
            <a:ext cx="3117240" cy="2381039"/>
          </a:xfrm>
          <a:prstGeom prst="rect">
            <a:avLst/>
          </a:prstGeom>
          <a:noFill/>
          <a:ln>
            <a:noFill/>
            <a:headEnd type="arrow"/>
            <a:tailEnd type="arrow"/>
          </a:ln>
        </p:spPr>
      </p:pic>
      <p:sp>
        <p:nvSpPr>
          <p:cNvPr id="6" name="TextBox 5">
            <a:extLst>
              <a:ext uri="{FF2B5EF4-FFF2-40B4-BE49-F238E27FC236}">
                <a16:creationId xmlns:a16="http://schemas.microsoft.com/office/drawing/2014/main" xmlns="" id="{373291DE-3E91-4A21-B191-502CF2F270DB}"/>
              </a:ext>
            </a:extLst>
          </p:cNvPr>
          <p:cNvSpPr txBox="1"/>
          <p:nvPr/>
        </p:nvSpPr>
        <p:spPr>
          <a:xfrm>
            <a:off x="3179880" y="5620680"/>
            <a:ext cx="887759" cy="439200"/>
          </a:xfrm>
          <a:prstGeom prst="rect">
            <a:avLst/>
          </a:prstGeom>
          <a:noFill/>
          <a:ln>
            <a:noFill/>
            <a:headEnd type="arrow"/>
            <a:tailEnd type="arrow"/>
          </a:ln>
        </p:spPr>
        <p:txBody>
          <a:bodyPr vert="horz" lIns="90000" tIns="45000" rIns="90000" bIns="45000" anchorCtr="0" compatLnSpc="0">
            <a:spAutoFit/>
          </a:bodyPr>
          <a:lstStyle/>
          <a:p>
            <a:pPr marL="0" marR="0" lvl="0" indent="0" rtl="0" hangingPunct="0">
              <a:lnSpc>
                <a:spcPct val="100000"/>
              </a:lnSpc>
              <a:spcBef>
                <a:spcPts val="0"/>
              </a:spcBef>
              <a:spcAft>
                <a:spcPts val="0"/>
              </a:spcAft>
              <a:buNone/>
              <a:tabLst/>
            </a:pPr>
            <a:r>
              <a:rPr lang="fr-FR" sz="1800" b="0" i="0" u="none" strike="noStrike" kern="1200">
                <a:ln>
                  <a:noFill/>
                </a:ln>
                <a:latin typeface="Arial" pitchFamily="18"/>
                <a:ea typeface="Microsoft YaHei" pitchFamily="2"/>
                <a:cs typeface="Mangal" pitchFamily="2"/>
              </a:rPr>
              <a:t>Profil</a:t>
            </a:r>
          </a:p>
        </p:txBody>
      </p:sp>
      <p:sp>
        <p:nvSpPr>
          <p:cNvPr id="7" name="Freeform: Shape 6">
            <a:extLst>
              <a:ext uri="{FF2B5EF4-FFF2-40B4-BE49-F238E27FC236}">
                <a16:creationId xmlns:a16="http://schemas.microsoft.com/office/drawing/2014/main" xmlns="" id="{680338DF-1261-46F3-9D0B-06105D8452BE}"/>
              </a:ext>
            </a:extLst>
          </p:cNvPr>
          <p:cNvSpPr/>
          <p:nvPr/>
        </p:nvSpPr>
        <p:spPr>
          <a:xfrm>
            <a:off x="4731839" y="2271240"/>
            <a:ext cx="506159" cy="506159"/>
          </a:xfrm>
          <a:custGeom>
            <a:avLst/>
            <a:gdLst>
              <a:gd name="idx" fmla="cos wd2 2700000"/>
              <a:gd name="idy" fmla="sin hd2 2700000"/>
              <a:gd name="il" fmla="+- hc 0 idx"/>
              <a:gd name="ir" fmla="+- hc idx 0"/>
              <a:gd name="it" fmla="+- vc 0 idy"/>
              <a:gd name="ib" fmla="+- vc idy 0"/>
            </a:gdLst>
            <a:ahLst/>
            <a:cxnLst>
              <a:cxn ang="3cd4">
                <a:pos x="hc" y="t"/>
              </a:cxn>
              <a:cxn ang="cd2">
                <a:pos x="l" y="vc"/>
              </a:cxn>
              <a:cxn ang="cd4">
                <a:pos x="hc" y="b"/>
              </a:cxn>
              <a:cxn ang="0">
                <a:pos x="r" y="vc"/>
              </a:cxn>
            </a:cxnLst>
            <a:rect l="il" t="it" r="ir" b="ib"/>
            <a:pathLst>
              <a:path>
                <a:moveTo>
                  <a:pt x="l" y="vc"/>
                </a:moveTo>
                <a:arcTo wR="wd2" hR="hd2" stAng="cd2" swAng="cd4"/>
                <a:arcTo wR="wd2" hR="hd2" stAng="3cd4" swAng="cd4"/>
                <a:arcTo wR="wd2" hR="hd2" stAng="0" swAng="cd4"/>
                <a:arcTo wR="wd2" hR="hd2" stAng="cd4" swAng="cd4"/>
                <a:close/>
              </a:path>
            </a:pathLst>
          </a:custGeom>
          <a:solidFill>
            <a:srgbClr val="99CCFF"/>
          </a:solidFill>
          <a:ln w="0">
            <a:solidFill>
              <a:srgbClr val="000000"/>
            </a:solidFill>
            <a:prstDash val="solid"/>
            <a:headEnd type="arrow"/>
            <a:tailEnd type="arrow"/>
          </a:ln>
        </p:spPr>
        <p:txBody>
          <a:bodyPr vert="horz" lIns="90000" tIns="45000" rIns="90000" bIns="45000" anchor="ctr" anchorCtr="1"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Mangal" pitchFamily="2"/>
            </a:endParaRPr>
          </a:p>
        </p:txBody>
      </p:sp>
      <p:sp>
        <p:nvSpPr>
          <p:cNvPr id="8" name="Straight Connector 7">
            <a:extLst>
              <a:ext uri="{FF2B5EF4-FFF2-40B4-BE49-F238E27FC236}">
                <a16:creationId xmlns:a16="http://schemas.microsoft.com/office/drawing/2014/main" xmlns="" id="{E4C8E90A-A0ED-4095-BD96-D14F2DEC8E87}"/>
              </a:ext>
            </a:extLst>
          </p:cNvPr>
          <p:cNvSpPr/>
          <p:nvPr/>
        </p:nvSpPr>
        <p:spPr>
          <a:xfrm>
            <a:off x="4587479" y="2523960"/>
            <a:ext cx="2457361" cy="0"/>
          </a:xfrm>
          <a:prstGeom prst="line">
            <a:avLst/>
          </a:prstGeom>
          <a:noFill/>
          <a:ln w="0">
            <a:solidFill>
              <a:srgbClr val="FF3333"/>
            </a:solidFill>
            <a:prstDash val="solid"/>
            <a:tailEnd type="arrow"/>
          </a:ln>
        </p:spPr>
        <p:txBody>
          <a:bodyPr vert="horz" lIns="90000" tIns="45000" rIns="90000" bIns="45000" anchor="ctr" anchorCtr="1"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Mangal" pitchFamily="2"/>
            </a:endParaRPr>
          </a:p>
        </p:txBody>
      </p:sp>
      <p:sp>
        <p:nvSpPr>
          <p:cNvPr id="9" name="Freeform: Shape 8">
            <a:extLst>
              <a:ext uri="{FF2B5EF4-FFF2-40B4-BE49-F238E27FC236}">
                <a16:creationId xmlns:a16="http://schemas.microsoft.com/office/drawing/2014/main" xmlns="" id="{BD1D1CB7-3EEA-4C2D-A748-A25509B64817}"/>
              </a:ext>
            </a:extLst>
          </p:cNvPr>
          <p:cNvSpPr/>
          <p:nvPr/>
        </p:nvSpPr>
        <p:spPr>
          <a:xfrm rot="4267800">
            <a:off x="6083797" y="3246975"/>
            <a:ext cx="361440" cy="289080"/>
          </a:xfrm>
          <a:custGeom>
            <a:avLst>
              <a:gd name="f0" fmla="val 5400"/>
            </a:avLst>
            <a:gdLst>
              <a:gd name="f1" fmla="val 10800000"/>
              <a:gd name="f2" fmla="val 5400000"/>
              <a:gd name="f3" fmla="val 180"/>
              <a:gd name="f4" fmla="val w"/>
              <a:gd name="f5" fmla="val h"/>
              <a:gd name="f6" fmla="val 0"/>
              <a:gd name="f7" fmla="val 21600"/>
              <a:gd name="f8" fmla="val 10800"/>
              <a:gd name="f9" fmla="val -2147483647"/>
              <a:gd name="f10" fmla="val 2147483647"/>
              <a:gd name="f11" fmla="+- 0 0 0"/>
              <a:gd name="f12" fmla="*/ f4 1 21600"/>
              <a:gd name="f13" fmla="*/ f5 1 21600"/>
              <a:gd name="f14" fmla="pin 0 f0 10800"/>
              <a:gd name="f15" fmla="*/ f11 f1 1"/>
              <a:gd name="f16" fmla="+- 21600 0 f14"/>
              <a:gd name="f17" fmla="val f14"/>
              <a:gd name="f18" fmla="*/ f14 10 1"/>
              <a:gd name="f19" fmla="*/ f14 1 2"/>
              <a:gd name="f20" fmla="*/ f14 f12 1"/>
              <a:gd name="f21" fmla="*/ f7 f13 1"/>
              <a:gd name="f22" fmla="*/ 10800 f13 1"/>
              <a:gd name="f23" fmla="*/ f15 1 f3"/>
              <a:gd name="f24" fmla="*/ 10800 f12 1"/>
              <a:gd name="f25" fmla="*/ 21600 f13 1"/>
              <a:gd name="f26" fmla="*/ 0 f13 1"/>
              <a:gd name="f27" fmla="*/ f18 1 18"/>
              <a:gd name="f28" fmla="+- 21600 0 f19"/>
              <a:gd name="f29" fmla="+- f23 0 f2"/>
              <a:gd name="f30" fmla="*/ f19 f12 1"/>
              <a:gd name="f31" fmla="+- f27 1750 0"/>
              <a:gd name="f32" fmla="*/ f28 f12 1"/>
              <a:gd name="f33" fmla="+- 21600 0 f31"/>
              <a:gd name="f34" fmla="*/ f31 f12 1"/>
              <a:gd name="f35" fmla="*/ f31 f13 1"/>
              <a:gd name="f36" fmla="*/ f33 f12 1"/>
              <a:gd name="f37" fmla="*/ f33 f13 1"/>
            </a:gdLst>
            <a:ahLst>
              <a:ahXY gdRefX="f0" minX="f6" maxX="f8">
                <a:pos x="f20" y="f21"/>
              </a:ahXY>
            </a:ahLst>
            <a:cxnLst>
              <a:cxn ang="3cd4">
                <a:pos x="hc" y="t"/>
              </a:cxn>
              <a:cxn ang="0">
                <a:pos x="r" y="vc"/>
              </a:cxn>
              <a:cxn ang="cd4">
                <a:pos x="hc" y="b"/>
              </a:cxn>
              <a:cxn ang="cd2">
                <a:pos x="l" y="vc"/>
              </a:cxn>
              <a:cxn ang="f29">
                <a:pos x="f32" y="f22"/>
              </a:cxn>
              <a:cxn ang="f29">
                <a:pos x="f24" y="f25"/>
              </a:cxn>
              <a:cxn ang="f29">
                <a:pos x="f30" y="f22"/>
              </a:cxn>
              <a:cxn ang="f29">
                <a:pos x="f24" y="f26"/>
              </a:cxn>
            </a:cxnLst>
            <a:rect l="f34" t="f35" r="f36" b="f37"/>
            <a:pathLst>
              <a:path w="21600" h="21600">
                <a:moveTo>
                  <a:pt x="f6" y="f6"/>
                </a:moveTo>
                <a:lnTo>
                  <a:pt x="f7" y="f6"/>
                </a:lnTo>
                <a:lnTo>
                  <a:pt x="f16" y="f7"/>
                </a:lnTo>
                <a:lnTo>
                  <a:pt x="f17" y="f7"/>
                </a:lnTo>
                <a:close/>
              </a:path>
            </a:pathLst>
          </a:custGeom>
          <a:solidFill>
            <a:srgbClr val="3DEB3D"/>
          </a:solidFill>
          <a:ln w="0">
            <a:solidFill>
              <a:srgbClr val="000000"/>
            </a:solidFill>
            <a:prstDash val="solid"/>
            <a:headEnd type="arrow"/>
            <a:tailEnd type="arrow"/>
          </a:ln>
        </p:spPr>
        <p:txBody>
          <a:bodyPr vert="horz" lIns="90000" tIns="45000" rIns="90000" bIns="45000" anchor="ctr" anchorCtr="0" compatLnSpc="0">
            <a:noAutofit/>
          </a:body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Mangal" pitchFamily="2"/>
            </a:endParaRPr>
          </a:p>
        </p:txBody>
      </p:sp>
      <p:sp>
        <p:nvSpPr>
          <p:cNvPr id="10" name="Rectangle 9">
            <a:extLst>
              <a:ext uri="{FF2B5EF4-FFF2-40B4-BE49-F238E27FC236}">
                <a16:creationId xmlns:a16="http://schemas.microsoft.com/office/drawing/2014/main" xmlns="" id="{623FC5A6-BA2D-4609-A343-7019E2B8B6CB}"/>
              </a:ext>
            </a:extLst>
          </p:cNvPr>
          <p:cNvSpPr/>
          <p:nvPr/>
        </p:nvSpPr>
        <p:spPr>
          <a:xfrm rot="4266600">
            <a:off x="6255310" y="3267324"/>
            <a:ext cx="361440" cy="505799"/>
          </a:xfrm>
          <a:prstGeom prst="rect">
            <a:avLst/>
          </a:prstGeom>
          <a:solidFill>
            <a:srgbClr val="3DEB3D"/>
          </a:solidFill>
          <a:ln w="0">
            <a:solidFill>
              <a:srgbClr val="000000"/>
            </a:solidFill>
            <a:prstDash val="solid"/>
            <a:headEnd type="arrow"/>
            <a:tailEnd type="arrow"/>
          </a:ln>
        </p:spPr>
        <p:txBody>
          <a:bodyPr vert="horz" lIns="90000" tIns="45000" rIns="90000" bIns="45000" anchor="ctr" anchorCtr="1"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Mangal" pitchFamily="2"/>
            </a:endParaRPr>
          </a:p>
        </p:txBody>
      </p:sp>
      <p:sp>
        <p:nvSpPr>
          <p:cNvPr id="11" name="Freeform: Shape 10">
            <a:extLst>
              <a:ext uri="{FF2B5EF4-FFF2-40B4-BE49-F238E27FC236}">
                <a16:creationId xmlns:a16="http://schemas.microsoft.com/office/drawing/2014/main" xmlns="" id="{BD4EE0CF-FB73-4438-84F3-C7ABABF435D7}"/>
              </a:ext>
            </a:extLst>
          </p:cNvPr>
          <p:cNvSpPr/>
          <p:nvPr/>
        </p:nvSpPr>
        <p:spPr>
          <a:xfrm>
            <a:off x="4749120" y="5952600"/>
            <a:ext cx="380160" cy="304200"/>
          </a:xfrm>
          <a:custGeom>
            <a:avLst>
              <a:gd name="f0" fmla="val 5400"/>
            </a:avLst>
            <a:gdLst>
              <a:gd name="f1" fmla="val 10800000"/>
              <a:gd name="f2" fmla="val 5400000"/>
              <a:gd name="f3" fmla="val 180"/>
              <a:gd name="f4" fmla="val w"/>
              <a:gd name="f5" fmla="val h"/>
              <a:gd name="f6" fmla="val 0"/>
              <a:gd name="f7" fmla="val 21600"/>
              <a:gd name="f8" fmla="val 10800"/>
              <a:gd name="f9" fmla="val -2147483647"/>
              <a:gd name="f10" fmla="val 2147483647"/>
              <a:gd name="f11" fmla="+- 0 0 0"/>
              <a:gd name="f12" fmla="*/ f4 1 21600"/>
              <a:gd name="f13" fmla="*/ f5 1 21600"/>
              <a:gd name="f14" fmla="pin 0 f0 10800"/>
              <a:gd name="f15" fmla="*/ f11 f1 1"/>
              <a:gd name="f16" fmla="+- 21600 0 f14"/>
              <a:gd name="f17" fmla="val f14"/>
              <a:gd name="f18" fmla="*/ f14 10 1"/>
              <a:gd name="f19" fmla="*/ f14 1 2"/>
              <a:gd name="f20" fmla="*/ f14 f12 1"/>
              <a:gd name="f21" fmla="*/ f7 f13 1"/>
              <a:gd name="f22" fmla="*/ 10800 f13 1"/>
              <a:gd name="f23" fmla="*/ f15 1 f3"/>
              <a:gd name="f24" fmla="*/ 10800 f12 1"/>
              <a:gd name="f25" fmla="*/ 21600 f13 1"/>
              <a:gd name="f26" fmla="*/ 0 f13 1"/>
              <a:gd name="f27" fmla="*/ f18 1 18"/>
              <a:gd name="f28" fmla="+- 21600 0 f19"/>
              <a:gd name="f29" fmla="+- f23 0 f2"/>
              <a:gd name="f30" fmla="*/ f19 f12 1"/>
              <a:gd name="f31" fmla="+- f27 1750 0"/>
              <a:gd name="f32" fmla="*/ f28 f12 1"/>
              <a:gd name="f33" fmla="+- 21600 0 f31"/>
              <a:gd name="f34" fmla="*/ f31 f12 1"/>
              <a:gd name="f35" fmla="*/ f31 f13 1"/>
              <a:gd name="f36" fmla="*/ f33 f12 1"/>
              <a:gd name="f37" fmla="*/ f33 f13 1"/>
            </a:gdLst>
            <a:ahLst>
              <a:ahXY gdRefX="f0" minX="f6" maxX="f8">
                <a:pos x="f20" y="f21"/>
              </a:ahXY>
            </a:ahLst>
            <a:cxnLst>
              <a:cxn ang="3cd4">
                <a:pos x="hc" y="t"/>
              </a:cxn>
              <a:cxn ang="0">
                <a:pos x="r" y="vc"/>
              </a:cxn>
              <a:cxn ang="cd4">
                <a:pos x="hc" y="b"/>
              </a:cxn>
              <a:cxn ang="cd2">
                <a:pos x="l" y="vc"/>
              </a:cxn>
              <a:cxn ang="f29">
                <a:pos x="f32" y="f22"/>
              </a:cxn>
              <a:cxn ang="f29">
                <a:pos x="f24" y="f25"/>
              </a:cxn>
              <a:cxn ang="f29">
                <a:pos x="f30" y="f22"/>
              </a:cxn>
              <a:cxn ang="f29">
                <a:pos x="f24" y="f26"/>
              </a:cxn>
            </a:cxnLst>
            <a:rect l="f34" t="f35" r="f36" b="f37"/>
            <a:pathLst>
              <a:path w="21600" h="21600">
                <a:moveTo>
                  <a:pt x="f6" y="f6"/>
                </a:moveTo>
                <a:lnTo>
                  <a:pt x="f7" y="f6"/>
                </a:lnTo>
                <a:lnTo>
                  <a:pt x="f16" y="f7"/>
                </a:lnTo>
                <a:lnTo>
                  <a:pt x="f17" y="f7"/>
                </a:lnTo>
                <a:close/>
              </a:path>
            </a:pathLst>
          </a:custGeom>
          <a:solidFill>
            <a:srgbClr val="3DEB3D"/>
          </a:solidFill>
          <a:ln w="0">
            <a:solidFill>
              <a:srgbClr val="000000"/>
            </a:solidFill>
            <a:prstDash val="solid"/>
            <a:headEnd type="arrow"/>
            <a:tailEnd type="arrow"/>
          </a:ln>
        </p:spPr>
        <p:txBody>
          <a:bodyPr vert="horz" lIns="90000" tIns="45000" rIns="90000" bIns="45000" anchor="ctr" anchorCtr="0" compatLnSpc="0">
            <a:noAutofit/>
          </a:body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Mangal" pitchFamily="2"/>
            </a:endParaRPr>
          </a:p>
        </p:txBody>
      </p:sp>
      <p:sp>
        <p:nvSpPr>
          <p:cNvPr id="12" name="Rectangle 11">
            <a:extLst>
              <a:ext uri="{FF2B5EF4-FFF2-40B4-BE49-F238E27FC236}">
                <a16:creationId xmlns:a16="http://schemas.microsoft.com/office/drawing/2014/main" xmlns="" id="{6CE03766-8849-4BE5-AE72-E1BE4BEFC030}"/>
              </a:ext>
            </a:extLst>
          </p:cNvPr>
          <p:cNvSpPr/>
          <p:nvPr/>
        </p:nvSpPr>
        <p:spPr>
          <a:xfrm>
            <a:off x="4749120" y="6256800"/>
            <a:ext cx="380160" cy="532080"/>
          </a:xfrm>
          <a:prstGeom prst="rect">
            <a:avLst/>
          </a:prstGeom>
          <a:solidFill>
            <a:srgbClr val="3DEB3D"/>
          </a:solidFill>
          <a:ln w="0">
            <a:solidFill>
              <a:srgbClr val="000000"/>
            </a:solidFill>
            <a:prstDash val="solid"/>
            <a:headEnd type="arrow"/>
            <a:tailEnd type="arrow"/>
          </a:ln>
        </p:spPr>
        <p:txBody>
          <a:bodyPr vert="horz" lIns="90000" tIns="45000" rIns="90000" bIns="45000" anchor="ctr" anchorCtr="1"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Mangal" pitchFamily="2"/>
            </a:endParaRPr>
          </a:p>
        </p:txBody>
      </p:sp>
      <p:sp>
        <p:nvSpPr>
          <p:cNvPr id="13" name="Freeform: Shape 12">
            <a:extLst>
              <a:ext uri="{FF2B5EF4-FFF2-40B4-BE49-F238E27FC236}">
                <a16:creationId xmlns:a16="http://schemas.microsoft.com/office/drawing/2014/main" xmlns="" id="{0354768B-3AA0-45B9-93CA-89659659F283}"/>
              </a:ext>
            </a:extLst>
          </p:cNvPr>
          <p:cNvSpPr/>
          <p:nvPr/>
        </p:nvSpPr>
        <p:spPr>
          <a:xfrm>
            <a:off x="4049639" y="4735800"/>
            <a:ext cx="532440" cy="532440"/>
          </a:xfrm>
          <a:custGeom>
            <a:avLst/>
            <a:gdLst>
              <a:gd name="idx" fmla="cos wd2 2700000"/>
              <a:gd name="idy" fmla="sin hd2 2700000"/>
              <a:gd name="il" fmla="+- hc 0 idx"/>
              <a:gd name="ir" fmla="+- hc idx 0"/>
              <a:gd name="it" fmla="+- vc 0 idy"/>
              <a:gd name="ib" fmla="+- vc idy 0"/>
            </a:gdLst>
            <a:ahLst/>
            <a:cxnLst>
              <a:cxn ang="3cd4">
                <a:pos x="hc" y="t"/>
              </a:cxn>
              <a:cxn ang="cd2">
                <a:pos x="l" y="vc"/>
              </a:cxn>
              <a:cxn ang="cd4">
                <a:pos x="hc" y="b"/>
              </a:cxn>
              <a:cxn ang="0">
                <a:pos x="r" y="vc"/>
              </a:cxn>
            </a:cxnLst>
            <a:rect l="il" t="it" r="ir" b="ib"/>
            <a:pathLst>
              <a:path>
                <a:moveTo>
                  <a:pt x="l" y="vc"/>
                </a:moveTo>
                <a:arcTo wR="wd2" hR="hd2" stAng="cd2" swAng="cd4"/>
                <a:arcTo wR="wd2" hR="hd2" stAng="3cd4" swAng="cd4"/>
                <a:arcTo wR="wd2" hR="hd2" stAng="0" swAng="cd4"/>
                <a:arcTo wR="wd2" hR="hd2" stAng="cd4" swAng="cd4"/>
                <a:close/>
              </a:path>
            </a:pathLst>
          </a:custGeom>
          <a:solidFill>
            <a:srgbClr val="99CCFF"/>
          </a:solidFill>
          <a:ln w="0">
            <a:solidFill>
              <a:srgbClr val="000000"/>
            </a:solidFill>
            <a:prstDash val="solid"/>
            <a:headEnd type="arrow"/>
            <a:tailEnd type="arrow"/>
          </a:ln>
        </p:spPr>
        <p:txBody>
          <a:bodyPr vert="horz" lIns="90000" tIns="45000" rIns="90000" bIns="45000" anchor="ctr" anchorCtr="1"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Mangal" pitchFamily="2"/>
            </a:endParaRPr>
          </a:p>
        </p:txBody>
      </p:sp>
      <p:sp>
        <p:nvSpPr>
          <p:cNvPr id="14" name="Straight Connector 13">
            <a:extLst>
              <a:ext uri="{FF2B5EF4-FFF2-40B4-BE49-F238E27FC236}">
                <a16:creationId xmlns:a16="http://schemas.microsoft.com/office/drawing/2014/main" xmlns="" id="{AF823FFD-34F4-4636-9F11-41B3BF10EBCE}"/>
              </a:ext>
            </a:extLst>
          </p:cNvPr>
          <p:cNvSpPr/>
          <p:nvPr/>
        </p:nvSpPr>
        <p:spPr>
          <a:xfrm>
            <a:off x="3669480" y="5001840"/>
            <a:ext cx="2584800" cy="0"/>
          </a:xfrm>
          <a:prstGeom prst="line">
            <a:avLst/>
          </a:prstGeom>
          <a:noFill/>
          <a:ln w="0">
            <a:solidFill>
              <a:srgbClr val="FF3333"/>
            </a:solidFill>
            <a:prstDash val="solid"/>
            <a:headEnd type="arrow"/>
            <a:tailEnd type="arrow"/>
          </a:ln>
        </p:spPr>
        <p:txBody>
          <a:bodyPr vert="horz" lIns="90000" tIns="45000" rIns="90000" bIns="45000" anchor="ctr" anchorCtr="1"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Mangal" pitchFamily="2"/>
            </a:endParaRPr>
          </a:p>
        </p:txBody>
      </p:sp>
      <p:sp>
        <p:nvSpPr>
          <p:cNvPr id="15" name="Freeform: Shape 14">
            <a:extLst>
              <a:ext uri="{FF2B5EF4-FFF2-40B4-BE49-F238E27FC236}">
                <a16:creationId xmlns:a16="http://schemas.microsoft.com/office/drawing/2014/main" xmlns="" id="{5AC48B25-C7BF-4A16-B739-EFFEA8DE0715}"/>
              </a:ext>
            </a:extLst>
          </p:cNvPr>
          <p:cNvSpPr/>
          <p:nvPr/>
        </p:nvSpPr>
        <p:spPr>
          <a:xfrm>
            <a:off x="5327279" y="4736160"/>
            <a:ext cx="532440" cy="532440"/>
          </a:xfrm>
          <a:custGeom>
            <a:avLst/>
            <a:gdLst>
              <a:gd name="idx" fmla="cos wd2 2700000"/>
              <a:gd name="idy" fmla="sin hd2 2700000"/>
              <a:gd name="il" fmla="+- hc 0 idx"/>
              <a:gd name="ir" fmla="+- hc idx 0"/>
              <a:gd name="it" fmla="+- vc 0 idy"/>
              <a:gd name="ib" fmla="+- vc idy 0"/>
            </a:gdLst>
            <a:ahLst/>
            <a:cxnLst>
              <a:cxn ang="3cd4">
                <a:pos x="hc" y="t"/>
              </a:cxn>
              <a:cxn ang="cd2">
                <a:pos x="l" y="vc"/>
              </a:cxn>
              <a:cxn ang="cd4">
                <a:pos x="hc" y="b"/>
              </a:cxn>
              <a:cxn ang="0">
                <a:pos x="r" y="vc"/>
              </a:cxn>
            </a:cxnLst>
            <a:rect l="il" t="it" r="ir" b="ib"/>
            <a:pathLst>
              <a:path>
                <a:moveTo>
                  <a:pt x="l" y="vc"/>
                </a:moveTo>
                <a:arcTo wR="wd2" hR="hd2" stAng="cd2" swAng="cd4"/>
                <a:arcTo wR="wd2" hR="hd2" stAng="3cd4" swAng="cd4"/>
                <a:arcTo wR="wd2" hR="hd2" stAng="0" swAng="cd4"/>
                <a:arcTo wR="wd2" hR="hd2" stAng="cd4" swAng="cd4"/>
                <a:close/>
              </a:path>
            </a:pathLst>
          </a:custGeom>
          <a:solidFill>
            <a:srgbClr val="99CCFF"/>
          </a:solidFill>
          <a:ln w="0">
            <a:solidFill>
              <a:srgbClr val="000000"/>
            </a:solidFill>
            <a:prstDash val="solid"/>
            <a:headEnd type="arrow"/>
            <a:tailEnd type="arrow"/>
          </a:ln>
        </p:spPr>
        <p:txBody>
          <a:bodyPr vert="horz" lIns="90000" tIns="45000" rIns="90000" bIns="45000" anchor="ctr" anchorCtr="1"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Mangal" pitchFamily="2"/>
            </a:endParaRPr>
          </a:p>
        </p:txBody>
      </p:sp>
      <p:sp>
        <p:nvSpPr>
          <p:cNvPr id="16" name="TextBox 15">
            <a:extLst>
              <a:ext uri="{FF2B5EF4-FFF2-40B4-BE49-F238E27FC236}">
                <a16:creationId xmlns:a16="http://schemas.microsoft.com/office/drawing/2014/main" xmlns="" id="{C87B5797-FA4B-41A3-891D-7618E3771A20}"/>
              </a:ext>
            </a:extLst>
          </p:cNvPr>
          <p:cNvSpPr txBox="1"/>
          <p:nvPr/>
        </p:nvSpPr>
        <p:spPr>
          <a:xfrm>
            <a:off x="6599880" y="7139880"/>
            <a:ext cx="3268440" cy="273240"/>
          </a:xfrm>
          <a:prstGeom prst="rect">
            <a:avLst/>
          </a:prstGeom>
          <a:noFill/>
          <a:ln>
            <a:noFill/>
            <a:headEnd type="arrow"/>
            <a:tailEnd type="arrow"/>
          </a:ln>
        </p:spPr>
        <p:txBody>
          <a:bodyPr vert="horz" lIns="90000" tIns="45000" rIns="90000" bIns="45000" anchorCtr="0" compatLnSpc="0">
            <a:spAutoFit/>
          </a:bodyPr>
          <a:lstStyle/>
          <a:p>
            <a:pPr marL="0" marR="0" lvl="0" indent="0" rtl="0" hangingPunct="0">
              <a:lnSpc>
                <a:spcPct val="100000"/>
              </a:lnSpc>
              <a:spcBef>
                <a:spcPts val="0"/>
              </a:spcBef>
              <a:spcAft>
                <a:spcPts val="0"/>
              </a:spcAft>
              <a:buNone/>
              <a:tabLst/>
            </a:pPr>
            <a:r>
              <a:rPr lang="fr-FR" sz="1300" b="0" i="0" u="none" strike="noStrike" kern="1200">
                <a:ln>
                  <a:noFill/>
                </a:ln>
                <a:latin typeface="Arial" pitchFamily="18"/>
                <a:ea typeface="Microsoft YaHei" pitchFamily="2"/>
                <a:cs typeface="Mangal" pitchFamily="2"/>
              </a:rPr>
              <a:t>Le Grand Sommeil (Howard Hawks, 1946)</a:t>
            </a:r>
          </a:p>
        </p:txBody>
      </p:sp>
      <p:sp>
        <p:nvSpPr>
          <p:cNvPr id="17" name="TextBox 16">
            <a:extLst>
              <a:ext uri="{FF2B5EF4-FFF2-40B4-BE49-F238E27FC236}">
                <a16:creationId xmlns:a16="http://schemas.microsoft.com/office/drawing/2014/main" xmlns="" id="{C7329191-47CD-4993-8FC6-8B75577A86AC}"/>
              </a:ext>
            </a:extLst>
          </p:cNvPr>
          <p:cNvSpPr txBox="1"/>
          <p:nvPr/>
        </p:nvSpPr>
        <p:spPr>
          <a:xfrm>
            <a:off x="696240" y="4008239"/>
            <a:ext cx="4138560" cy="273240"/>
          </a:xfrm>
          <a:prstGeom prst="rect">
            <a:avLst/>
          </a:prstGeom>
          <a:noFill/>
          <a:ln>
            <a:noFill/>
            <a:headEnd type="arrow"/>
            <a:tailEnd type="arrow"/>
          </a:ln>
        </p:spPr>
        <p:txBody>
          <a:bodyPr vert="horz" lIns="90000" tIns="45000" rIns="90000" bIns="45000" anchorCtr="0" compatLnSpc="0">
            <a:spAutoFit/>
          </a:bodyPr>
          <a:lstStyle/>
          <a:p>
            <a:pPr marL="0" marR="0" lvl="0" indent="0" rtl="0" hangingPunct="0">
              <a:lnSpc>
                <a:spcPct val="100000"/>
              </a:lnSpc>
              <a:spcBef>
                <a:spcPts val="0"/>
              </a:spcBef>
              <a:spcAft>
                <a:spcPts val="0"/>
              </a:spcAft>
              <a:buNone/>
              <a:tabLst/>
            </a:pPr>
            <a:r>
              <a:rPr lang="fr-FR" sz="1300" b="0" i="0" u="none" strike="noStrike" kern="1200">
                <a:ln>
                  <a:noFill/>
                </a:ln>
                <a:latin typeface="Arial" pitchFamily="18"/>
                <a:ea typeface="Microsoft YaHei" pitchFamily="2"/>
                <a:cs typeface="Mangal" pitchFamily="2"/>
              </a:rPr>
              <a:t>Le Seigneur des Anneaux (Peter Jackson, 2001-2003)</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page1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7ED9979-EC81-486E-B085-AC92ED21B849}"/>
              </a:ext>
            </a:extLst>
          </p:cNvPr>
          <p:cNvSpPr txBox="1">
            <a:spLocks noGrp="1"/>
          </p:cNvSpPr>
          <p:nvPr>
            <p:ph type="title" idx="4294967295"/>
          </p:nvPr>
        </p:nvSpPr>
        <p:spPr>
          <a:xfrm>
            <a:off x="503999" y="301320"/>
            <a:ext cx="9071640" cy="1262160"/>
          </a:xfrm>
        </p:spPr>
        <p:txBody>
          <a:bodyPr/>
          <a:lstStyle/>
          <a:p>
            <a:pPr lvl="0"/>
            <a:r>
              <a:rPr lang="fr-FR"/>
              <a:t>Angles de visée</a:t>
            </a:r>
          </a:p>
        </p:txBody>
      </p:sp>
      <p:sp>
        <p:nvSpPr>
          <p:cNvPr id="3" name="TextBox 2">
            <a:extLst>
              <a:ext uri="{FF2B5EF4-FFF2-40B4-BE49-F238E27FC236}">
                <a16:creationId xmlns:a16="http://schemas.microsoft.com/office/drawing/2014/main" xmlns="" id="{1B95849A-58F7-43B6-A7CB-C5B83DBE9A90}"/>
              </a:ext>
            </a:extLst>
          </p:cNvPr>
          <p:cNvSpPr txBox="1"/>
          <p:nvPr/>
        </p:nvSpPr>
        <p:spPr>
          <a:xfrm>
            <a:off x="7200000" y="4346280"/>
            <a:ext cx="752759" cy="357480"/>
          </a:xfrm>
          <a:prstGeom prst="rect">
            <a:avLst/>
          </a:prstGeom>
          <a:noFill/>
          <a:ln>
            <a:noFill/>
            <a:headEnd type="arrow"/>
            <a:tailEnd type="arrow"/>
          </a:ln>
        </p:spPr>
        <p:txBody>
          <a:bodyPr vert="horz" lIns="90000" tIns="45000" rIns="90000" bIns="45000" anchorCtr="0" compatLnSpc="0">
            <a:spAutoFit/>
          </a:bodyPr>
          <a:lstStyle/>
          <a:p>
            <a:pPr marL="0" marR="0" lvl="0" indent="0" rtl="0" hangingPunct="0">
              <a:lnSpc>
                <a:spcPct val="100000"/>
              </a:lnSpc>
              <a:spcBef>
                <a:spcPts val="0"/>
              </a:spcBef>
              <a:spcAft>
                <a:spcPts val="0"/>
              </a:spcAft>
              <a:buNone/>
              <a:tabLst/>
            </a:pPr>
            <a:r>
              <a:rPr lang="fr-FR" sz="1800" b="0" i="0" u="none" strike="noStrike" kern="1200">
                <a:ln>
                  <a:noFill/>
                </a:ln>
                <a:latin typeface="Arial" pitchFamily="18"/>
                <a:ea typeface="Microsoft YaHei" pitchFamily="2"/>
                <a:cs typeface="Mangal" pitchFamily="2"/>
              </a:rPr>
              <a:t>Face</a:t>
            </a:r>
          </a:p>
        </p:txBody>
      </p:sp>
      <p:sp>
        <p:nvSpPr>
          <p:cNvPr id="4" name="Freeform: Shape 3">
            <a:extLst>
              <a:ext uri="{FF2B5EF4-FFF2-40B4-BE49-F238E27FC236}">
                <a16:creationId xmlns:a16="http://schemas.microsoft.com/office/drawing/2014/main" xmlns="" id="{6DD2F370-83E0-4D89-95D2-168DF90EB39F}"/>
              </a:ext>
            </a:extLst>
          </p:cNvPr>
          <p:cNvSpPr/>
          <p:nvPr/>
        </p:nvSpPr>
        <p:spPr>
          <a:xfrm>
            <a:off x="5955840" y="3675240"/>
            <a:ext cx="506159" cy="506159"/>
          </a:xfrm>
          <a:custGeom>
            <a:avLst/>
            <a:gdLst>
              <a:gd name="idx" fmla="cos wd2 2700000"/>
              <a:gd name="idy" fmla="sin hd2 2700000"/>
              <a:gd name="il" fmla="+- hc 0 idx"/>
              <a:gd name="ir" fmla="+- hc idx 0"/>
              <a:gd name="it" fmla="+- vc 0 idy"/>
              <a:gd name="ib" fmla="+- vc idy 0"/>
            </a:gdLst>
            <a:ahLst/>
            <a:cxnLst>
              <a:cxn ang="3cd4">
                <a:pos x="hc" y="t"/>
              </a:cxn>
              <a:cxn ang="cd2">
                <a:pos x="l" y="vc"/>
              </a:cxn>
              <a:cxn ang="cd4">
                <a:pos x="hc" y="b"/>
              </a:cxn>
              <a:cxn ang="0">
                <a:pos x="r" y="vc"/>
              </a:cxn>
            </a:cxnLst>
            <a:rect l="il" t="it" r="ir" b="ib"/>
            <a:pathLst>
              <a:path>
                <a:moveTo>
                  <a:pt x="l" y="vc"/>
                </a:moveTo>
                <a:arcTo wR="wd2" hR="hd2" stAng="cd2" swAng="cd4"/>
                <a:arcTo wR="wd2" hR="hd2" stAng="3cd4" swAng="cd4"/>
                <a:arcTo wR="wd2" hR="hd2" stAng="0" swAng="cd4"/>
                <a:arcTo wR="wd2" hR="hd2" stAng="cd4" swAng="cd4"/>
                <a:close/>
              </a:path>
            </a:pathLst>
          </a:custGeom>
          <a:solidFill>
            <a:srgbClr val="99CCFF"/>
          </a:solidFill>
          <a:ln w="0">
            <a:solidFill>
              <a:srgbClr val="000000"/>
            </a:solidFill>
            <a:prstDash val="solid"/>
            <a:headEnd type="arrow"/>
            <a:tailEnd type="arrow"/>
          </a:ln>
        </p:spPr>
        <p:txBody>
          <a:bodyPr vert="horz" lIns="90000" tIns="45000" rIns="90000" bIns="45000" anchor="ctr" anchorCtr="1"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Mangal" pitchFamily="2"/>
            </a:endParaRPr>
          </a:p>
        </p:txBody>
      </p:sp>
      <p:sp>
        <p:nvSpPr>
          <p:cNvPr id="5" name="Straight Connector 4">
            <a:extLst>
              <a:ext uri="{FF2B5EF4-FFF2-40B4-BE49-F238E27FC236}">
                <a16:creationId xmlns:a16="http://schemas.microsoft.com/office/drawing/2014/main" xmlns="" id="{945DF230-FB53-4C1F-B1EF-CD28BF810F9B}"/>
              </a:ext>
            </a:extLst>
          </p:cNvPr>
          <p:cNvSpPr/>
          <p:nvPr/>
        </p:nvSpPr>
        <p:spPr>
          <a:xfrm>
            <a:off x="5699880" y="3927960"/>
            <a:ext cx="2064960" cy="0"/>
          </a:xfrm>
          <a:prstGeom prst="line">
            <a:avLst/>
          </a:prstGeom>
          <a:noFill/>
          <a:ln w="0">
            <a:solidFill>
              <a:srgbClr val="FF3333"/>
            </a:solidFill>
            <a:prstDash val="solid"/>
            <a:tailEnd type="arrow"/>
          </a:ln>
        </p:spPr>
        <p:txBody>
          <a:bodyPr vert="horz" lIns="90000" tIns="45000" rIns="90000" bIns="45000" anchor="ctr" anchorCtr="1"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Mangal" pitchFamily="2"/>
            </a:endParaRPr>
          </a:p>
        </p:txBody>
      </p:sp>
      <p:sp>
        <p:nvSpPr>
          <p:cNvPr id="6" name="Freeform: Shape 5">
            <a:extLst>
              <a:ext uri="{FF2B5EF4-FFF2-40B4-BE49-F238E27FC236}">
                <a16:creationId xmlns:a16="http://schemas.microsoft.com/office/drawing/2014/main" xmlns="" id="{F363E1FA-DEE8-4C82-9323-CA4848C51406}"/>
              </a:ext>
            </a:extLst>
          </p:cNvPr>
          <p:cNvSpPr/>
          <p:nvPr/>
        </p:nvSpPr>
        <p:spPr>
          <a:xfrm rot="5400000">
            <a:off x="7665299" y="4162140"/>
            <a:ext cx="380160" cy="304200"/>
          </a:xfrm>
          <a:custGeom>
            <a:avLst>
              <a:gd name="f0" fmla="val 5400"/>
            </a:avLst>
            <a:gdLst>
              <a:gd name="f1" fmla="val 10800000"/>
              <a:gd name="f2" fmla="val 5400000"/>
              <a:gd name="f3" fmla="val 180"/>
              <a:gd name="f4" fmla="val w"/>
              <a:gd name="f5" fmla="val h"/>
              <a:gd name="f6" fmla="val 0"/>
              <a:gd name="f7" fmla="val 21600"/>
              <a:gd name="f8" fmla="val 10800"/>
              <a:gd name="f9" fmla="val -2147483647"/>
              <a:gd name="f10" fmla="val 2147483647"/>
              <a:gd name="f11" fmla="+- 0 0 0"/>
              <a:gd name="f12" fmla="*/ f4 1 21600"/>
              <a:gd name="f13" fmla="*/ f5 1 21600"/>
              <a:gd name="f14" fmla="pin 0 f0 10800"/>
              <a:gd name="f15" fmla="*/ f11 f1 1"/>
              <a:gd name="f16" fmla="+- 21600 0 f14"/>
              <a:gd name="f17" fmla="val f14"/>
              <a:gd name="f18" fmla="*/ f14 10 1"/>
              <a:gd name="f19" fmla="*/ f14 1 2"/>
              <a:gd name="f20" fmla="*/ f14 f12 1"/>
              <a:gd name="f21" fmla="*/ f7 f13 1"/>
              <a:gd name="f22" fmla="*/ 10800 f13 1"/>
              <a:gd name="f23" fmla="*/ f15 1 f3"/>
              <a:gd name="f24" fmla="*/ 10800 f12 1"/>
              <a:gd name="f25" fmla="*/ 21600 f13 1"/>
              <a:gd name="f26" fmla="*/ 0 f13 1"/>
              <a:gd name="f27" fmla="*/ f18 1 18"/>
              <a:gd name="f28" fmla="+- 21600 0 f19"/>
              <a:gd name="f29" fmla="+- f23 0 f2"/>
              <a:gd name="f30" fmla="*/ f19 f12 1"/>
              <a:gd name="f31" fmla="+- f27 1750 0"/>
              <a:gd name="f32" fmla="*/ f28 f12 1"/>
              <a:gd name="f33" fmla="+- 21600 0 f31"/>
              <a:gd name="f34" fmla="*/ f31 f12 1"/>
              <a:gd name="f35" fmla="*/ f31 f13 1"/>
              <a:gd name="f36" fmla="*/ f33 f12 1"/>
              <a:gd name="f37" fmla="*/ f33 f13 1"/>
            </a:gdLst>
            <a:ahLst>
              <a:ahXY gdRefX="f0" minX="f6" maxX="f8">
                <a:pos x="f20" y="f21"/>
              </a:ahXY>
            </a:ahLst>
            <a:cxnLst>
              <a:cxn ang="3cd4">
                <a:pos x="hc" y="t"/>
              </a:cxn>
              <a:cxn ang="0">
                <a:pos x="r" y="vc"/>
              </a:cxn>
              <a:cxn ang="cd4">
                <a:pos x="hc" y="b"/>
              </a:cxn>
              <a:cxn ang="cd2">
                <a:pos x="l" y="vc"/>
              </a:cxn>
              <a:cxn ang="f29">
                <a:pos x="f32" y="f22"/>
              </a:cxn>
              <a:cxn ang="f29">
                <a:pos x="f24" y="f25"/>
              </a:cxn>
              <a:cxn ang="f29">
                <a:pos x="f30" y="f22"/>
              </a:cxn>
              <a:cxn ang="f29">
                <a:pos x="f24" y="f26"/>
              </a:cxn>
            </a:cxnLst>
            <a:rect l="f34" t="f35" r="f36" b="f37"/>
            <a:pathLst>
              <a:path w="21600" h="21600">
                <a:moveTo>
                  <a:pt x="f6" y="f6"/>
                </a:moveTo>
                <a:lnTo>
                  <a:pt x="f7" y="f6"/>
                </a:lnTo>
                <a:lnTo>
                  <a:pt x="f16" y="f7"/>
                </a:lnTo>
                <a:lnTo>
                  <a:pt x="f17" y="f7"/>
                </a:lnTo>
                <a:close/>
              </a:path>
            </a:pathLst>
          </a:custGeom>
          <a:solidFill>
            <a:srgbClr val="3DEB3D"/>
          </a:solidFill>
          <a:ln w="0">
            <a:solidFill>
              <a:srgbClr val="000000"/>
            </a:solidFill>
            <a:prstDash val="solid"/>
            <a:headEnd type="arrow"/>
            <a:tailEnd type="arrow"/>
          </a:ln>
        </p:spPr>
        <p:txBody>
          <a:bodyPr vert="horz" lIns="90000" tIns="45000" rIns="90000" bIns="45000" anchor="ctr" anchorCtr="0" compatLnSpc="0">
            <a:noAutofit/>
          </a:body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Mangal" pitchFamily="2"/>
            </a:endParaRPr>
          </a:p>
        </p:txBody>
      </p:sp>
      <p:sp>
        <p:nvSpPr>
          <p:cNvPr id="7" name="Rectangle 6">
            <a:extLst>
              <a:ext uri="{FF2B5EF4-FFF2-40B4-BE49-F238E27FC236}">
                <a16:creationId xmlns:a16="http://schemas.microsoft.com/office/drawing/2014/main" xmlns="" id="{4BF18F92-C4FB-42AA-AF58-AF04B437BF87}"/>
              </a:ext>
            </a:extLst>
          </p:cNvPr>
          <p:cNvSpPr/>
          <p:nvPr/>
        </p:nvSpPr>
        <p:spPr>
          <a:xfrm rot="5400000">
            <a:off x="7855559" y="4048200"/>
            <a:ext cx="380160" cy="532080"/>
          </a:xfrm>
          <a:prstGeom prst="rect">
            <a:avLst/>
          </a:prstGeom>
          <a:solidFill>
            <a:srgbClr val="3DEB3D"/>
          </a:solidFill>
          <a:ln w="0">
            <a:solidFill>
              <a:srgbClr val="000000"/>
            </a:solidFill>
            <a:prstDash val="solid"/>
            <a:headEnd type="arrow"/>
            <a:tailEnd type="arrow"/>
          </a:ln>
        </p:spPr>
        <p:txBody>
          <a:bodyPr vert="horz" lIns="90000" tIns="45000" rIns="90000" bIns="45000" anchor="ctr" anchorCtr="1"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Mangal" pitchFamily="2"/>
            </a:endParaRPr>
          </a:p>
        </p:txBody>
      </p:sp>
      <p:sp>
        <p:nvSpPr>
          <p:cNvPr id="8" name="TextBox 7">
            <a:extLst>
              <a:ext uri="{FF2B5EF4-FFF2-40B4-BE49-F238E27FC236}">
                <a16:creationId xmlns:a16="http://schemas.microsoft.com/office/drawing/2014/main" xmlns="" id="{086E10E6-2E3F-4550-8328-8C17495A80D5}"/>
              </a:ext>
            </a:extLst>
          </p:cNvPr>
          <p:cNvSpPr txBox="1"/>
          <p:nvPr/>
        </p:nvSpPr>
        <p:spPr>
          <a:xfrm>
            <a:off x="931320" y="5570640"/>
            <a:ext cx="2643480" cy="273240"/>
          </a:xfrm>
          <a:prstGeom prst="rect">
            <a:avLst/>
          </a:prstGeom>
          <a:noFill/>
          <a:ln>
            <a:noFill/>
            <a:headEnd type="arrow"/>
            <a:tailEnd type="arrow"/>
          </a:ln>
        </p:spPr>
        <p:txBody>
          <a:bodyPr vert="horz" lIns="90000" tIns="45000" rIns="90000" bIns="45000" anchorCtr="0" compatLnSpc="0">
            <a:spAutoFit/>
          </a:bodyPr>
          <a:lstStyle/>
          <a:p>
            <a:pPr marL="0" marR="0" lvl="0" indent="0" rtl="0" hangingPunct="0">
              <a:lnSpc>
                <a:spcPct val="100000"/>
              </a:lnSpc>
              <a:spcBef>
                <a:spcPts val="0"/>
              </a:spcBef>
              <a:spcAft>
                <a:spcPts val="0"/>
              </a:spcAft>
              <a:buNone/>
              <a:tabLst/>
            </a:pPr>
            <a:r>
              <a:rPr lang="fr-FR" sz="1300" b="0" i="0" u="none" strike="noStrike" kern="1200">
                <a:ln>
                  <a:noFill/>
                </a:ln>
                <a:latin typeface="Arial" pitchFamily="18"/>
                <a:ea typeface="Microsoft YaHei" pitchFamily="2"/>
                <a:cs typeface="Mangal" pitchFamily="2"/>
              </a:rPr>
              <a:t>Underworld (Len Wiseman, 2003)</a:t>
            </a:r>
          </a:p>
        </p:txBody>
      </p:sp>
      <p:pic>
        <p:nvPicPr>
          <p:cNvPr id="9" name="Image 8">
            <a:extLst>
              <a:ext uri="{FF2B5EF4-FFF2-40B4-BE49-F238E27FC236}">
                <a16:creationId xmlns:a16="http://schemas.microsoft.com/office/drawing/2014/main" xmlns="" id="{6BCC604E-6939-4CDF-B8A1-3A119578CB36}"/>
              </a:ext>
            </a:extLst>
          </p:cNvPr>
          <p:cNvPicPr>
            <a:picLocks noChangeAspect="1"/>
          </p:cNvPicPr>
          <p:nvPr/>
        </p:nvPicPr>
        <p:blipFill>
          <a:blip r:embed="rId3">
            <a:lum/>
            <a:alphaModFix/>
          </a:blip>
          <a:srcRect/>
          <a:stretch>
            <a:fillRect/>
          </a:stretch>
        </p:blipFill>
        <p:spPr>
          <a:xfrm>
            <a:off x="419760" y="2664000"/>
            <a:ext cx="4342680" cy="2714040"/>
          </a:xfrm>
          <a:prstGeom prst="rect">
            <a:avLst/>
          </a:prstGeom>
          <a:noFill/>
          <a:ln>
            <a:noFill/>
            <a:headEnd type="arrow"/>
            <a:tailEnd type="arrow"/>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page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A85070B-C0DE-41E7-97FF-F6FEA8CFE2E7}"/>
              </a:ext>
            </a:extLst>
          </p:cNvPr>
          <p:cNvSpPr txBox="1">
            <a:spLocks noGrp="1"/>
          </p:cNvSpPr>
          <p:nvPr>
            <p:ph type="title" idx="4294967295"/>
          </p:nvPr>
        </p:nvSpPr>
        <p:spPr>
          <a:xfrm>
            <a:off x="503999" y="301320"/>
            <a:ext cx="9071640" cy="1262160"/>
          </a:xfrm>
        </p:spPr>
        <p:txBody>
          <a:bodyPr>
            <a:spAutoFit/>
          </a:bodyPr>
          <a:lstStyle/>
          <a:p>
            <a:pPr lvl="0"/>
            <a:r>
              <a:rPr lang="fr-FR"/>
              <a:t>La Scène</a:t>
            </a:r>
          </a:p>
        </p:txBody>
      </p:sp>
      <p:sp>
        <p:nvSpPr>
          <p:cNvPr id="3" name="Subtitle 2">
            <a:extLst>
              <a:ext uri="{FF2B5EF4-FFF2-40B4-BE49-F238E27FC236}">
                <a16:creationId xmlns:a16="http://schemas.microsoft.com/office/drawing/2014/main" xmlns="" id="{DBD44252-1624-4653-8C14-E5A30646791F}"/>
              </a:ext>
            </a:extLst>
          </p:cNvPr>
          <p:cNvSpPr txBox="1">
            <a:spLocks noGrp="1"/>
          </p:cNvSpPr>
          <p:nvPr>
            <p:ph type="subTitle" idx="4294967295"/>
          </p:nvPr>
        </p:nvSpPr>
        <p:spPr>
          <a:xfrm>
            <a:off x="419760" y="1499759"/>
            <a:ext cx="9071640" cy="2880000"/>
          </a:xfrm>
        </p:spPr>
        <p:txBody>
          <a:bodyPr anchor="ctr">
            <a:spAutoFit/>
          </a:bodyPr>
          <a:lstStyle/>
          <a:p>
            <a:pPr lvl="0" algn="just"/>
            <a:r>
              <a:rPr lang="fr-FR" sz="2400"/>
              <a:t>L</a:t>
            </a:r>
            <a:r>
              <a:rPr lang="fr-FR" sz="2000"/>
              <a:t>a scène correspond à un découpage du film pour lequel il y a unité de temps et de lieu.</a:t>
            </a:r>
          </a:p>
          <a:p>
            <a:pPr lvl="0" algn="just"/>
            <a:endParaRPr lang="fr-FR" sz="2000"/>
          </a:p>
          <a:p>
            <a:pPr lvl="0" algn="just"/>
            <a:r>
              <a:rPr lang="fr-FR" sz="2000"/>
              <a:t>Rem. : Plusieurs scènes qui se suivent peuvent être regroupées en séquence.</a:t>
            </a:r>
          </a:p>
        </p:txBody>
      </p:sp>
      <p:sp>
        <p:nvSpPr>
          <p:cNvPr id="4" name="Rectangle 3">
            <a:extLst>
              <a:ext uri="{FF2B5EF4-FFF2-40B4-BE49-F238E27FC236}">
                <a16:creationId xmlns:a16="http://schemas.microsoft.com/office/drawing/2014/main" xmlns="" id="{2F62AA7C-65EC-487D-A787-C9956C1836B2}"/>
              </a:ext>
            </a:extLst>
          </p:cNvPr>
          <p:cNvSpPr/>
          <p:nvPr/>
        </p:nvSpPr>
        <p:spPr>
          <a:xfrm>
            <a:off x="1967760" y="5249880"/>
            <a:ext cx="1500119" cy="1080000"/>
          </a:xfrm>
          <a:prstGeom prst="rect">
            <a:avLst/>
          </a:prstGeom>
          <a:solidFill>
            <a:srgbClr val="99CCFF">
              <a:alpha val="40000"/>
            </a:srgbClr>
          </a:solidFill>
          <a:ln w="0">
            <a:solidFill>
              <a:srgbClr val="000000"/>
            </a:solidFill>
            <a:prstDash val="solid"/>
            <a:headEnd type="arrow"/>
            <a:tailEnd type="arrow"/>
          </a:ln>
        </p:spPr>
        <p:txBody>
          <a:bodyPr vert="horz" lIns="90000" tIns="45000" rIns="90000" bIns="45000" anchor="ctr" anchorCtr="1" compatLnSpc="0"/>
          <a:lstStyle/>
          <a:p>
            <a:pPr marL="0" marR="0" lvl="0" indent="0" algn="ctr" rtl="0" hangingPunct="0">
              <a:lnSpc>
                <a:spcPct val="100000"/>
              </a:lnSpc>
              <a:spcBef>
                <a:spcPts val="0"/>
              </a:spcBef>
              <a:spcAft>
                <a:spcPts val="0"/>
              </a:spcAft>
              <a:buNone/>
              <a:tabLst/>
            </a:pPr>
            <a:r>
              <a:rPr lang="fr-FR" sz="1800" b="0" i="0" u="none" strike="noStrike" kern="1200">
                <a:ln>
                  <a:noFill/>
                </a:ln>
                <a:latin typeface="Arial" pitchFamily="18"/>
                <a:ea typeface="Microsoft YaHei" pitchFamily="2"/>
                <a:cs typeface="Mangal" pitchFamily="2"/>
              </a:rPr>
              <a:t>Scène 1</a:t>
            </a:r>
          </a:p>
        </p:txBody>
      </p:sp>
      <p:sp>
        <p:nvSpPr>
          <p:cNvPr id="5" name="Rectangle 4">
            <a:extLst>
              <a:ext uri="{FF2B5EF4-FFF2-40B4-BE49-F238E27FC236}">
                <a16:creationId xmlns:a16="http://schemas.microsoft.com/office/drawing/2014/main" xmlns="" id="{CD497689-9423-4007-8606-344170337592}"/>
              </a:ext>
            </a:extLst>
          </p:cNvPr>
          <p:cNvSpPr/>
          <p:nvPr/>
        </p:nvSpPr>
        <p:spPr>
          <a:xfrm>
            <a:off x="6287759" y="5249880"/>
            <a:ext cx="1500119" cy="1080000"/>
          </a:xfrm>
          <a:prstGeom prst="rect">
            <a:avLst/>
          </a:prstGeom>
          <a:solidFill>
            <a:srgbClr val="99CCFF">
              <a:alpha val="40000"/>
            </a:srgbClr>
          </a:solidFill>
          <a:ln w="0">
            <a:solidFill>
              <a:srgbClr val="000000"/>
            </a:solidFill>
            <a:prstDash val="solid"/>
            <a:headEnd type="arrow"/>
            <a:tailEnd type="arrow"/>
          </a:ln>
        </p:spPr>
        <p:txBody>
          <a:bodyPr vert="horz" lIns="90000" tIns="45000" rIns="90000" bIns="45000" anchor="ctr" anchorCtr="1" compatLnSpc="0"/>
          <a:lstStyle/>
          <a:p>
            <a:pPr marL="0" marR="0" lvl="0" indent="0" algn="ctr" rtl="0" hangingPunct="0">
              <a:lnSpc>
                <a:spcPct val="100000"/>
              </a:lnSpc>
              <a:spcBef>
                <a:spcPts val="0"/>
              </a:spcBef>
              <a:spcAft>
                <a:spcPts val="0"/>
              </a:spcAft>
              <a:buNone/>
              <a:tabLst/>
            </a:pPr>
            <a:r>
              <a:rPr lang="fr-FR" sz="1800" b="0" i="0" u="none" strike="noStrike" kern="1200">
                <a:ln>
                  <a:noFill/>
                </a:ln>
                <a:latin typeface="Arial" pitchFamily="18"/>
                <a:ea typeface="Microsoft YaHei" pitchFamily="2"/>
                <a:cs typeface="Mangal" pitchFamily="2"/>
              </a:rPr>
              <a:t>Scène 2</a:t>
            </a:r>
          </a:p>
        </p:txBody>
      </p:sp>
      <p:cxnSp>
        <p:nvCxnSpPr>
          <p:cNvPr id="6" name="Connector: Elbow 5">
            <a:extLst>
              <a:ext uri="{FF2B5EF4-FFF2-40B4-BE49-F238E27FC236}">
                <a16:creationId xmlns:a16="http://schemas.microsoft.com/office/drawing/2014/main" xmlns="" id="{B7DD91BF-37A5-4B75-9BAE-B3A76E9A4D51}"/>
              </a:ext>
            </a:extLst>
          </p:cNvPr>
          <p:cNvCxnSpPr>
            <a:stCxn id="4" idx="3"/>
            <a:endCxn id="5" idx="1"/>
          </p:cNvCxnSpPr>
          <p:nvPr/>
        </p:nvCxnSpPr>
        <p:spPr>
          <a:xfrm>
            <a:off x="3467879" y="5789880"/>
            <a:ext cx="2819880" cy="12700"/>
          </a:xfrm>
          <a:prstGeom prst="bentConnector3">
            <a:avLst>
              <a:gd name="adj1" fmla="val 50000"/>
            </a:avLst>
          </a:prstGeom>
          <a:noFill/>
          <a:ln w="0">
            <a:solidFill>
              <a:srgbClr val="33A3A3"/>
            </a:solidFill>
            <a:prstDash val="solid"/>
            <a:headEnd type="arrow"/>
            <a:tailEnd type="arrow"/>
          </a:ln>
        </p:spPr>
      </p:cxn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page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FC01461-9DDF-44CC-ACCE-C318778BA309}"/>
              </a:ext>
            </a:extLst>
          </p:cNvPr>
          <p:cNvSpPr txBox="1">
            <a:spLocks noGrp="1"/>
          </p:cNvSpPr>
          <p:nvPr>
            <p:ph type="title" idx="4294967295"/>
          </p:nvPr>
        </p:nvSpPr>
        <p:spPr>
          <a:xfrm>
            <a:off x="503999" y="301320"/>
            <a:ext cx="9071640" cy="1262160"/>
          </a:xfrm>
        </p:spPr>
        <p:txBody>
          <a:bodyPr>
            <a:spAutoFit/>
          </a:bodyPr>
          <a:lstStyle/>
          <a:p>
            <a:pPr lvl="0"/>
            <a:r>
              <a:rPr lang="fr-FR"/>
              <a:t>Le Plan</a:t>
            </a:r>
          </a:p>
        </p:txBody>
      </p:sp>
      <p:sp>
        <p:nvSpPr>
          <p:cNvPr id="3" name="Subtitle 2">
            <a:extLst>
              <a:ext uri="{FF2B5EF4-FFF2-40B4-BE49-F238E27FC236}">
                <a16:creationId xmlns:a16="http://schemas.microsoft.com/office/drawing/2014/main" xmlns="" id="{3EEDA4B3-D279-4925-A80E-2D2B71DCCB1F}"/>
              </a:ext>
            </a:extLst>
          </p:cNvPr>
          <p:cNvSpPr txBox="1">
            <a:spLocks noGrp="1"/>
          </p:cNvSpPr>
          <p:nvPr>
            <p:ph type="subTitle" idx="4294967295"/>
          </p:nvPr>
        </p:nvSpPr>
        <p:spPr>
          <a:xfrm>
            <a:off x="419760" y="1499759"/>
            <a:ext cx="9071640" cy="2880000"/>
          </a:xfrm>
        </p:spPr>
        <p:txBody>
          <a:bodyPr anchor="ctr">
            <a:spAutoFit/>
          </a:bodyPr>
          <a:lstStyle/>
          <a:p>
            <a:pPr lvl="0" algn="just"/>
            <a:r>
              <a:rPr lang="fr-FR" sz="2400"/>
              <a:t>Le plan est une continuité de tournage entre deux raccords.</a:t>
            </a:r>
          </a:p>
          <a:p>
            <a:pPr lvl="0" algn="just"/>
            <a:endParaRPr lang="fr-FR" sz="2400"/>
          </a:p>
          <a:p>
            <a:pPr lvl="0" algn="just"/>
            <a:r>
              <a:rPr lang="fr-FR" sz="2400"/>
              <a:t>Il s'agit des images capturées entre le moment où l'opérateur met sa caméra en enregistrement et celui où il la stoppe =&gt; le rush. Le rush sera coupé et éventuellement fractionné au montage, c'est alors qu'il deviendra un plan.</a:t>
            </a:r>
          </a:p>
          <a:p>
            <a:pPr lvl="0" algn="just"/>
            <a:endParaRPr lang="fr-FR" sz="2000"/>
          </a:p>
        </p:txBody>
      </p:sp>
      <p:sp>
        <p:nvSpPr>
          <p:cNvPr id="4" name="Rectangle 3">
            <a:extLst>
              <a:ext uri="{FF2B5EF4-FFF2-40B4-BE49-F238E27FC236}">
                <a16:creationId xmlns:a16="http://schemas.microsoft.com/office/drawing/2014/main" xmlns="" id="{70FFF707-CC1F-4501-AD60-F6A2EFC930F7}"/>
              </a:ext>
            </a:extLst>
          </p:cNvPr>
          <p:cNvSpPr/>
          <p:nvPr/>
        </p:nvSpPr>
        <p:spPr>
          <a:xfrm>
            <a:off x="3600000" y="5778360"/>
            <a:ext cx="1231200" cy="821160"/>
          </a:xfrm>
          <a:prstGeom prst="rect">
            <a:avLst/>
          </a:prstGeom>
          <a:solidFill>
            <a:srgbClr val="FFCC99"/>
          </a:solidFill>
          <a:ln w="0">
            <a:solidFill>
              <a:srgbClr val="000000"/>
            </a:solidFill>
            <a:prstDash val="solid"/>
            <a:headEnd type="arrow"/>
            <a:tailEnd type="arrow"/>
          </a:ln>
        </p:spPr>
        <p:txBody>
          <a:bodyPr vert="horz" lIns="90000" tIns="45000" rIns="90000" bIns="45000" anchor="ctr" anchorCtr="1" compatLnSpc="0"/>
          <a:lstStyle/>
          <a:p>
            <a:pPr marL="0" marR="0" lvl="0" indent="0" algn="ctr" rtl="0" hangingPunct="0">
              <a:lnSpc>
                <a:spcPct val="100000"/>
              </a:lnSpc>
              <a:spcBef>
                <a:spcPts val="0"/>
              </a:spcBef>
              <a:spcAft>
                <a:spcPts val="0"/>
              </a:spcAft>
              <a:buNone/>
              <a:tabLst/>
            </a:pPr>
            <a:r>
              <a:rPr lang="fr-FR" sz="1800" b="0" i="0" u="none" strike="noStrike" kern="1200">
                <a:ln>
                  <a:noFill/>
                </a:ln>
                <a:latin typeface="Arial" pitchFamily="18"/>
                <a:ea typeface="Microsoft YaHei" pitchFamily="2"/>
                <a:cs typeface="Mangal" pitchFamily="2"/>
              </a:rPr>
              <a:t>Plan 1</a:t>
            </a:r>
          </a:p>
        </p:txBody>
      </p:sp>
      <p:sp>
        <p:nvSpPr>
          <p:cNvPr id="5" name="Rectangle 4">
            <a:extLst>
              <a:ext uri="{FF2B5EF4-FFF2-40B4-BE49-F238E27FC236}">
                <a16:creationId xmlns:a16="http://schemas.microsoft.com/office/drawing/2014/main" xmlns="" id="{4AEC79D4-4BE1-4761-83DB-2FFE6E53892D}"/>
              </a:ext>
            </a:extLst>
          </p:cNvPr>
          <p:cNvSpPr/>
          <p:nvPr/>
        </p:nvSpPr>
        <p:spPr>
          <a:xfrm>
            <a:off x="4831200" y="5778360"/>
            <a:ext cx="164520" cy="821160"/>
          </a:xfrm>
          <a:prstGeom prst="rect">
            <a:avLst/>
          </a:prstGeom>
          <a:solidFill>
            <a:srgbClr val="99CCFF"/>
          </a:solidFill>
          <a:ln w="0">
            <a:solidFill>
              <a:srgbClr val="000000"/>
            </a:solidFill>
            <a:prstDash val="solid"/>
            <a:headEnd type="arrow"/>
            <a:tailEnd type="arrow"/>
          </a:ln>
        </p:spPr>
        <p:txBody>
          <a:bodyPr vert="horz" lIns="90000" tIns="45000" rIns="90000" bIns="45000" anchor="ctr" anchorCtr="1"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Mangal" pitchFamily="2"/>
            </a:endParaRPr>
          </a:p>
        </p:txBody>
      </p:sp>
      <p:sp>
        <p:nvSpPr>
          <p:cNvPr id="6" name="Rectangle 5">
            <a:extLst>
              <a:ext uri="{FF2B5EF4-FFF2-40B4-BE49-F238E27FC236}">
                <a16:creationId xmlns:a16="http://schemas.microsoft.com/office/drawing/2014/main" xmlns="" id="{7B1FE834-F50E-4BB8-9F86-EEDAD198028A}"/>
              </a:ext>
            </a:extLst>
          </p:cNvPr>
          <p:cNvSpPr/>
          <p:nvPr/>
        </p:nvSpPr>
        <p:spPr>
          <a:xfrm>
            <a:off x="4978800" y="5779080"/>
            <a:ext cx="1231200" cy="820800"/>
          </a:xfrm>
          <a:prstGeom prst="rect">
            <a:avLst/>
          </a:prstGeom>
          <a:solidFill>
            <a:srgbClr val="FFCC99"/>
          </a:solidFill>
          <a:ln w="0">
            <a:solidFill>
              <a:srgbClr val="000000"/>
            </a:solidFill>
            <a:prstDash val="solid"/>
            <a:headEnd type="arrow"/>
            <a:tailEnd type="arrow"/>
          </a:ln>
        </p:spPr>
        <p:txBody>
          <a:bodyPr vert="horz" lIns="90000" tIns="45000" rIns="90000" bIns="45000" anchor="ctr" anchorCtr="1" compatLnSpc="0"/>
          <a:lstStyle/>
          <a:p>
            <a:pPr marL="0" marR="0" lvl="0" indent="0" algn="ctr" rtl="0" hangingPunct="0">
              <a:lnSpc>
                <a:spcPct val="100000"/>
              </a:lnSpc>
              <a:spcBef>
                <a:spcPts val="0"/>
              </a:spcBef>
              <a:spcAft>
                <a:spcPts val="0"/>
              </a:spcAft>
              <a:buNone/>
              <a:tabLst/>
            </a:pPr>
            <a:r>
              <a:rPr lang="fr-FR" sz="1800" b="0" i="0" u="none" strike="noStrike" kern="1200">
                <a:ln>
                  <a:noFill/>
                </a:ln>
                <a:latin typeface="Arial" pitchFamily="18"/>
                <a:ea typeface="Microsoft YaHei" pitchFamily="2"/>
                <a:cs typeface="Mangal" pitchFamily="2"/>
              </a:rPr>
              <a:t>Plan 2</a:t>
            </a:r>
          </a:p>
        </p:txBody>
      </p:sp>
      <p:sp>
        <p:nvSpPr>
          <p:cNvPr id="7" name="TextBox 6">
            <a:extLst>
              <a:ext uri="{FF2B5EF4-FFF2-40B4-BE49-F238E27FC236}">
                <a16:creationId xmlns:a16="http://schemas.microsoft.com/office/drawing/2014/main" xmlns="" id="{83C36BCA-BC42-4BC7-B6CC-004CA3433D8C}"/>
              </a:ext>
            </a:extLst>
          </p:cNvPr>
          <p:cNvSpPr txBox="1"/>
          <p:nvPr/>
        </p:nvSpPr>
        <p:spPr>
          <a:xfrm>
            <a:off x="5278320" y="4619880"/>
            <a:ext cx="1477439" cy="360000"/>
          </a:xfrm>
          <a:prstGeom prst="rect">
            <a:avLst/>
          </a:prstGeom>
          <a:noFill/>
          <a:ln w="0">
            <a:solidFill>
              <a:srgbClr val="000000"/>
            </a:solidFill>
            <a:prstDash val="solid"/>
            <a:headEnd type="arrow"/>
            <a:tailEnd type="arrow"/>
          </a:ln>
        </p:spPr>
        <p:txBody>
          <a:bodyPr vert="horz" lIns="90000" tIns="45000" rIns="90000" bIns="45000" compatLnSpc="0">
            <a:spAutoFit/>
          </a:bodyPr>
          <a:lstStyle/>
          <a:p>
            <a:pPr marL="0" marR="0" lvl="0" indent="0" algn="ctr" rtl="0" hangingPunct="0">
              <a:lnSpc>
                <a:spcPct val="100000"/>
              </a:lnSpc>
              <a:spcBef>
                <a:spcPts val="0"/>
              </a:spcBef>
              <a:spcAft>
                <a:spcPts val="0"/>
              </a:spcAft>
              <a:buNone/>
              <a:tabLst/>
            </a:pPr>
            <a:r>
              <a:rPr lang="fr-FR" sz="1800" b="0" i="0" u="none" strike="noStrike" kern="1200">
                <a:ln>
                  <a:noFill/>
                </a:ln>
                <a:latin typeface="Arial" pitchFamily="18"/>
                <a:ea typeface="Microsoft YaHei" pitchFamily="2"/>
                <a:cs typeface="Mangal" pitchFamily="2"/>
              </a:rPr>
              <a:t>Raccord</a:t>
            </a:r>
          </a:p>
        </p:txBody>
      </p:sp>
      <p:cxnSp>
        <p:nvCxnSpPr>
          <p:cNvPr id="8" name="Connector: Elbow 7">
            <a:extLst>
              <a:ext uri="{FF2B5EF4-FFF2-40B4-BE49-F238E27FC236}">
                <a16:creationId xmlns:a16="http://schemas.microsoft.com/office/drawing/2014/main" xmlns="" id="{47B1B85D-2F91-43CC-B95A-8C622105A751}"/>
              </a:ext>
            </a:extLst>
          </p:cNvPr>
          <p:cNvCxnSpPr>
            <a:stCxn id="7" idx="2"/>
            <a:endCxn id="5" idx="0"/>
          </p:cNvCxnSpPr>
          <p:nvPr/>
        </p:nvCxnSpPr>
        <p:spPr>
          <a:xfrm rot="5400000">
            <a:off x="5066010" y="4827330"/>
            <a:ext cx="798480" cy="1103580"/>
          </a:xfrm>
          <a:prstGeom prst="bentConnector3">
            <a:avLst>
              <a:gd name="adj1" fmla="val 50000"/>
            </a:avLst>
          </a:prstGeom>
          <a:noFill/>
          <a:ln w="0">
            <a:solidFill>
              <a:srgbClr val="333366"/>
            </a:solidFill>
            <a:prstDash val="solid"/>
            <a:headEnd type="arrow"/>
            <a:tailEnd type="arrow"/>
          </a:ln>
        </p:spPr>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page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B5496D6-D69F-4EEB-9A86-83A12A7A9F9C}"/>
              </a:ext>
            </a:extLst>
          </p:cNvPr>
          <p:cNvSpPr txBox="1">
            <a:spLocks noGrp="1"/>
          </p:cNvSpPr>
          <p:nvPr>
            <p:ph type="title" idx="4294967295"/>
          </p:nvPr>
        </p:nvSpPr>
        <p:spPr>
          <a:xfrm>
            <a:off x="503999" y="301320"/>
            <a:ext cx="9071640" cy="1262160"/>
          </a:xfrm>
        </p:spPr>
        <p:txBody>
          <a:bodyPr/>
          <a:lstStyle/>
          <a:p>
            <a:pPr lvl="0"/>
            <a:r>
              <a:rPr lang="fr-FR"/>
              <a:t>Lignes de force</a:t>
            </a:r>
          </a:p>
        </p:txBody>
      </p:sp>
      <p:sp>
        <p:nvSpPr>
          <p:cNvPr id="3" name="TextBox 2">
            <a:extLst>
              <a:ext uri="{FF2B5EF4-FFF2-40B4-BE49-F238E27FC236}">
                <a16:creationId xmlns:a16="http://schemas.microsoft.com/office/drawing/2014/main" xmlns="" id="{A91179B0-3555-4E60-AC70-E762CDD1F8A1}"/>
              </a:ext>
            </a:extLst>
          </p:cNvPr>
          <p:cNvSpPr txBox="1"/>
          <p:nvPr/>
        </p:nvSpPr>
        <p:spPr>
          <a:xfrm>
            <a:off x="659880" y="6588000"/>
            <a:ext cx="8819640" cy="725399"/>
          </a:xfrm>
          <a:prstGeom prst="rect">
            <a:avLst/>
          </a:prstGeom>
          <a:noFill/>
          <a:ln>
            <a:noFill/>
            <a:headEnd type="arrow"/>
            <a:tailEnd type="arrow"/>
          </a:ln>
        </p:spPr>
        <p:txBody>
          <a:bodyPr vert="horz" lIns="90000" tIns="45000" rIns="90000" bIns="45000" anchorCtr="0" compatLnSpc="0">
            <a:spAutoFit/>
          </a:bodyPr>
          <a:lstStyle/>
          <a:p>
            <a:pPr marL="0" marR="0" lvl="0" indent="0" algn="just" rtl="0" hangingPunct="0">
              <a:lnSpc>
                <a:spcPct val="100000"/>
              </a:lnSpc>
              <a:spcBef>
                <a:spcPts val="0"/>
              </a:spcBef>
              <a:spcAft>
                <a:spcPts val="0"/>
              </a:spcAft>
              <a:buNone/>
              <a:tabLst/>
            </a:pPr>
            <a:r>
              <a:rPr lang="fr-FR" sz="1500" b="0" i="0" u="none" strike="noStrike" kern="1200">
                <a:ln>
                  <a:noFill/>
                </a:ln>
                <a:latin typeface="Arial" pitchFamily="18"/>
                <a:ea typeface="Microsoft YaHei" pitchFamily="2"/>
                <a:cs typeface="Mangal" pitchFamily="2"/>
              </a:rPr>
              <a:t>Ces lignes correspondent aux tiers du cadre. La règle des tiers consiste à placer les éléments clef de l'image sur ces lignes qui séparent les tiers verticaux et horizontaux, voire sur les intersections entre ces lignes.</a:t>
            </a:r>
          </a:p>
        </p:txBody>
      </p:sp>
      <p:pic>
        <p:nvPicPr>
          <p:cNvPr id="4" name="Image 3">
            <a:extLst>
              <a:ext uri="{FF2B5EF4-FFF2-40B4-BE49-F238E27FC236}">
                <a16:creationId xmlns:a16="http://schemas.microsoft.com/office/drawing/2014/main" xmlns="" id="{6249E9F7-9E5A-4489-94CE-BBC4E57882D4}"/>
              </a:ext>
            </a:extLst>
          </p:cNvPr>
          <p:cNvPicPr>
            <a:picLocks noChangeAspect="1"/>
          </p:cNvPicPr>
          <p:nvPr/>
        </p:nvPicPr>
        <p:blipFill>
          <a:blip r:embed="rId3">
            <a:lum/>
            <a:alphaModFix/>
          </a:blip>
          <a:srcRect/>
          <a:stretch>
            <a:fillRect/>
          </a:stretch>
        </p:blipFill>
        <p:spPr>
          <a:xfrm>
            <a:off x="1019879" y="1747439"/>
            <a:ext cx="7859880" cy="4420440"/>
          </a:xfrm>
          <a:prstGeom prst="rect">
            <a:avLst/>
          </a:prstGeom>
          <a:noFill/>
          <a:ln>
            <a:noFill/>
            <a:headEnd type="arrow"/>
            <a:tailEnd type="arrow"/>
          </a:ln>
        </p:spPr>
      </p:pic>
      <p:sp>
        <p:nvSpPr>
          <p:cNvPr id="5" name="TextBox 4">
            <a:extLst>
              <a:ext uri="{FF2B5EF4-FFF2-40B4-BE49-F238E27FC236}">
                <a16:creationId xmlns:a16="http://schemas.microsoft.com/office/drawing/2014/main" xmlns="" id="{5BF66D43-77ED-4DA1-86B1-D717C08C1FF3}"/>
              </a:ext>
            </a:extLst>
          </p:cNvPr>
          <p:cNvSpPr txBox="1"/>
          <p:nvPr/>
        </p:nvSpPr>
        <p:spPr>
          <a:xfrm>
            <a:off x="3180240" y="6240240"/>
            <a:ext cx="3539880" cy="288360"/>
          </a:xfrm>
          <a:prstGeom prst="rect">
            <a:avLst/>
          </a:prstGeom>
          <a:noFill/>
          <a:ln>
            <a:noFill/>
            <a:headEnd type="arrow"/>
            <a:tailEnd type="arrow"/>
          </a:ln>
        </p:spPr>
        <p:txBody>
          <a:bodyPr vert="horz" lIns="90000" tIns="45000" rIns="90000" bIns="45000" compatLnSpc="0">
            <a:spAutoFit/>
          </a:bodyPr>
          <a:lstStyle/>
          <a:p>
            <a:pPr marL="0" marR="0" lvl="0" indent="0" rtl="0" hangingPunct="0">
              <a:lnSpc>
                <a:spcPct val="100000"/>
              </a:lnSpc>
              <a:spcBef>
                <a:spcPts val="0"/>
              </a:spcBef>
              <a:spcAft>
                <a:spcPts val="0"/>
              </a:spcAft>
              <a:buNone/>
              <a:tabLst/>
            </a:pPr>
            <a:r>
              <a:rPr lang="fr-FR" sz="1400" b="0" i="0" u="none" strike="noStrike" kern="1200">
                <a:ln>
                  <a:noFill/>
                </a:ln>
                <a:latin typeface="Arial" pitchFamily="18"/>
                <a:ea typeface="Microsoft YaHei" pitchFamily="2"/>
                <a:cs typeface="Mangal" pitchFamily="2"/>
              </a:rPr>
              <a:t>Taxi Driver (Martin Scorsese, 1976)</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page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5AC75D4-FDE0-41E4-A0F1-C20A47A8902F}"/>
              </a:ext>
            </a:extLst>
          </p:cNvPr>
          <p:cNvSpPr txBox="1">
            <a:spLocks noGrp="1"/>
          </p:cNvSpPr>
          <p:nvPr>
            <p:ph type="title" idx="4294967295"/>
          </p:nvPr>
        </p:nvSpPr>
        <p:spPr>
          <a:xfrm>
            <a:off x="503999" y="301320"/>
            <a:ext cx="9071640" cy="1262160"/>
          </a:xfrm>
        </p:spPr>
        <p:txBody>
          <a:bodyPr/>
          <a:lstStyle/>
          <a:p>
            <a:pPr lvl="0"/>
            <a:r>
              <a:rPr lang="fr-FR"/>
              <a:t>Valeurs de plans</a:t>
            </a:r>
          </a:p>
        </p:txBody>
      </p:sp>
      <p:sp>
        <p:nvSpPr>
          <p:cNvPr id="3" name="TextBox 2">
            <a:extLst>
              <a:ext uri="{FF2B5EF4-FFF2-40B4-BE49-F238E27FC236}">
                <a16:creationId xmlns:a16="http://schemas.microsoft.com/office/drawing/2014/main" xmlns="" id="{0AF89BFB-8052-4B87-8317-AB5CA416AA69}"/>
              </a:ext>
            </a:extLst>
          </p:cNvPr>
          <p:cNvSpPr txBox="1"/>
          <p:nvPr/>
        </p:nvSpPr>
        <p:spPr>
          <a:xfrm>
            <a:off x="1379880" y="2579760"/>
            <a:ext cx="7200000" cy="2304360"/>
          </a:xfrm>
          <a:prstGeom prst="rect">
            <a:avLst/>
          </a:prstGeom>
          <a:noFill/>
          <a:ln>
            <a:noFill/>
            <a:headEnd type="arrow"/>
            <a:tailEnd type="arrow"/>
          </a:ln>
        </p:spPr>
        <p:txBody>
          <a:bodyPr vert="horz" lIns="90000" tIns="45000" rIns="90000" bIns="45000" compatLnSpc="0"/>
          <a:lstStyle/>
          <a:p>
            <a:pPr marL="0" marR="0" lvl="0" indent="0" algn="just" rtl="0" hangingPunct="0">
              <a:lnSpc>
                <a:spcPct val="100000"/>
              </a:lnSpc>
              <a:spcBef>
                <a:spcPts val="0"/>
              </a:spcBef>
              <a:spcAft>
                <a:spcPts val="0"/>
              </a:spcAft>
              <a:buNone/>
              <a:tabLst/>
            </a:pPr>
            <a:r>
              <a:rPr lang="fr-FR" sz="2600" b="0" i="0" u="none" strike="noStrike" kern="1200">
                <a:ln>
                  <a:noFill/>
                </a:ln>
                <a:latin typeface="Arial" pitchFamily="18"/>
                <a:ea typeface="Microsoft YaHei" pitchFamily="2"/>
                <a:cs typeface="Mangal" pitchFamily="2"/>
              </a:rPr>
              <a:t>Marcel Martin : le plan général et le plan d'ensemble pour situer l'action, le plan moyen pour désigner les protagonistes de l'action, les divers plans rapprochés pour maintenir ou accroitre la tension dramatique et le gros plan pour susciter l'émotion.</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page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10E18C4-CBC8-4944-9F9A-35AA5CD0CCF6}"/>
              </a:ext>
            </a:extLst>
          </p:cNvPr>
          <p:cNvSpPr txBox="1">
            <a:spLocks noGrp="1"/>
          </p:cNvSpPr>
          <p:nvPr>
            <p:ph type="title" idx="4294967295"/>
          </p:nvPr>
        </p:nvSpPr>
        <p:spPr>
          <a:xfrm>
            <a:off x="503999" y="301320"/>
            <a:ext cx="9071640" cy="1262160"/>
          </a:xfrm>
        </p:spPr>
        <p:txBody>
          <a:bodyPr/>
          <a:lstStyle/>
          <a:p>
            <a:pPr lvl="0"/>
            <a:r>
              <a:rPr lang="fr-FR"/>
              <a:t>Plan général</a:t>
            </a:r>
          </a:p>
        </p:txBody>
      </p:sp>
      <p:sp>
        <p:nvSpPr>
          <p:cNvPr id="3" name="TextBox 2">
            <a:extLst>
              <a:ext uri="{FF2B5EF4-FFF2-40B4-BE49-F238E27FC236}">
                <a16:creationId xmlns:a16="http://schemas.microsoft.com/office/drawing/2014/main" xmlns="" id="{6CF4E83B-4BCD-4873-A881-60E144E21399}"/>
              </a:ext>
            </a:extLst>
          </p:cNvPr>
          <p:cNvSpPr txBox="1"/>
          <p:nvPr/>
        </p:nvSpPr>
        <p:spPr>
          <a:xfrm>
            <a:off x="498960" y="1447560"/>
            <a:ext cx="9041040" cy="1192319"/>
          </a:xfrm>
          <a:prstGeom prst="rect">
            <a:avLst/>
          </a:prstGeom>
          <a:noFill/>
          <a:ln>
            <a:noFill/>
            <a:headEnd type="arrow"/>
            <a:tailEnd type="arrow"/>
          </a:ln>
        </p:spPr>
        <p:txBody>
          <a:bodyPr vert="horz" lIns="90000" tIns="45000" rIns="90000" bIns="45000" compatLnSpc="0"/>
          <a:lstStyle/>
          <a:p>
            <a:pPr marL="0" marR="0" lvl="0" indent="0" algn="just" rtl="0" hangingPunct="0">
              <a:lnSpc>
                <a:spcPct val="100000"/>
              </a:lnSpc>
              <a:spcBef>
                <a:spcPts val="0"/>
              </a:spcBef>
              <a:spcAft>
                <a:spcPts val="0"/>
              </a:spcAft>
              <a:buNone/>
              <a:tabLst/>
            </a:pPr>
            <a:r>
              <a:rPr lang="fr-FR" sz="1800" b="0" i="0" u="none" strike="noStrike" kern="1200">
                <a:ln>
                  <a:noFill/>
                </a:ln>
                <a:latin typeface="Arial" pitchFamily="18"/>
                <a:ea typeface="Microsoft YaHei" pitchFamily="2"/>
                <a:cs typeface="Mangal" pitchFamily="2"/>
              </a:rPr>
              <a:t>Décor vu dans sa totalité : un paysage, une ville, une pièce... Il y a presque toujours un plan général par séquence... et souvent un seul. Les autres plans, qui privilégient une partie du décor où va se concentrer l'action, sont des plans d'ensemble. L'apparition du plan général de la séquence est un moment important de celle-ci.</a:t>
            </a:r>
          </a:p>
        </p:txBody>
      </p:sp>
      <p:pic>
        <p:nvPicPr>
          <p:cNvPr id="4" name="Image 3">
            <a:extLst>
              <a:ext uri="{FF2B5EF4-FFF2-40B4-BE49-F238E27FC236}">
                <a16:creationId xmlns:a16="http://schemas.microsoft.com/office/drawing/2014/main" xmlns="" id="{6363ECB2-0420-450A-8E09-7285E4E54FC8}"/>
              </a:ext>
            </a:extLst>
          </p:cNvPr>
          <p:cNvPicPr>
            <a:picLocks noChangeAspect="1"/>
          </p:cNvPicPr>
          <p:nvPr/>
        </p:nvPicPr>
        <p:blipFill>
          <a:blip r:embed="rId3">
            <a:lum/>
            <a:alphaModFix/>
          </a:blip>
          <a:srcRect/>
          <a:stretch>
            <a:fillRect/>
          </a:stretch>
        </p:blipFill>
        <p:spPr>
          <a:xfrm>
            <a:off x="2160000" y="3107879"/>
            <a:ext cx="5439960" cy="4079880"/>
          </a:xfrm>
          <a:prstGeom prst="rect">
            <a:avLst/>
          </a:prstGeom>
          <a:noFill/>
          <a:ln>
            <a:noFill/>
            <a:headEnd type="arrow"/>
            <a:tailEnd type="arrow"/>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page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2FEC809-ABFB-4057-BC10-7C4F5EE92E2D}"/>
              </a:ext>
            </a:extLst>
          </p:cNvPr>
          <p:cNvSpPr txBox="1">
            <a:spLocks noGrp="1"/>
          </p:cNvSpPr>
          <p:nvPr>
            <p:ph type="title" idx="4294967295"/>
          </p:nvPr>
        </p:nvSpPr>
        <p:spPr>
          <a:xfrm>
            <a:off x="503999" y="301320"/>
            <a:ext cx="9071640" cy="1262160"/>
          </a:xfrm>
        </p:spPr>
        <p:txBody>
          <a:bodyPr/>
          <a:lstStyle/>
          <a:p>
            <a:pPr lvl="0"/>
            <a:r>
              <a:rPr lang="fr-FR"/>
              <a:t>Plan d'ensemble</a:t>
            </a:r>
          </a:p>
        </p:txBody>
      </p:sp>
      <p:sp>
        <p:nvSpPr>
          <p:cNvPr id="3" name="TextBox 2">
            <a:extLst>
              <a:ext uri="{FF2B5EF4-FFF2-40B4-BE49-F238E27FC236}">
                <a16:creationId xmlns:a16="http://schemas.microsoft.com/office/drawing/2014/main" xmlns="" id="{E88E85D5-F91C-4D55-9598-61E3C354E663}"/>
              </a:ext>
            </a:extLst>
          </p:cNvPr>
          <p:cNvSpPr txBox="1"/>
          <p:nvPr/>
        </p:nvSpPr>
        <p:spPr>
          <a:xfrm>
            <a:off x="917640" y="1559880"/>
            <a:ext cx="8382240" cy="1115640"/>
          </a:xfrm>
          <a:prstGeom prst="rect">
            <a:avLst/>
          </a:prstGeom>
          <a:noFill/>
          <a:ln>
            <a:noFill/>
            <a:headEnd type="arrow"/>
            <a:tailEnd type="arrow"/>
          </a:ln>
        </p:spPr>
        <p:txBody>
          <a:bodyPr vert="horz" lIns="90000" tIns="45000" rIns="90000" bIns="45000" compatLnSpc="0"/>
          <a:lstStyle/>
          <a:p>
            <a:pPr marL="0" marR="0" lvl="0" indent="0" algn="just" rtl="0" hangingPunct="0">
              <a:lnSpc>
                <a:spcPct val="100000"/>
              </a:lnSpc>
              <a:spcBef>
                <a:spcPts val="0"/>
              </a:spcBef>
              <a:spcAft>
                <a:spcPts val="0"/>
              </a:spcAft>
              <a:buNone/>
              <a:tabLst/>
            </a:pPr>
            <a:r>
              <a:rPr lang="fr-FR" sz="1800" b="0" i="0" u="none" strike="noStrike" kern="1200">
                <a:ln>
                  <a:noFill/>
                </a:ln>
                <a:latin typeface="Arial" pitchFamily="18"/>
                <a:ea typeface="Microsoft YaHei" pitchFamily="2"/>
                <a:cs typeface="Mangal" pitchFamily="2"/>
              </a:rPr>
              <a:t>Il constitue déjà un choix, un ensemble au sein de la totalité du paysage ou de la pièce qui aura, ou non, été préalablement montré dans le plan général. Ce peut être, par exemple, une foule dans la ville, l'arrivée de nouveaux personnages vus de dos.</a:t>
            </a:r>
          </a:p>
        </p:txBody>
      </p:sp>
      <p:pic>
        <p:nvPicPr>
          <p:cNvPr id="4" name="Image 3">
            <a:extLst>
              <a:ext uri="{FF2B5EF4-FFF2-40B4-BE49-F238E27FC236}">
                <a16:creationId xmlns:a16="http://schemas.microsoft.com/office/drawing/2014/main" xmlns="" id="{1BB1DEEE-8463-4B42-BD87-84C84DE4F499}"/>
              </a:ext>
            </a:extLst>
          </p:cNvPr>
          <p:cNvPicPr>
            <a:picLocks noChangeAspect="1"/>
          </p:cNvPicPr>
          <p:nvPr/>
        </p:nvPicPr>
        <p:blipFill>
          <a:blip r:embed="rId3">
            <a:lum/>
            <a:alphaModFix/>
          </a:blip>
          <a:srcRect/>
          <a:stretch>
            <a:fillRect/>
          </a:stretch>
        </p:blipFill>
        <p:spPr>
          <a:xfrm>
            <a:off x="2520000" y="3044880"/>
            <a:ext cx="4980240" cy="3735000"/>
          </a:xfrm>
          <a:prstGeom prst="rect">
            <a:avLst/>
          </a:prstGeom>
          <a:noFill/>
          <a:ln>
            <a:noFill/>
            <a:headEnd type="arrow"/>
            <a:tailEnd type="arrow"/>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page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B15DC4E-95BE-49F0-96B0-E46439D88A84}"/>
              </a:ext>
            </a:extLst>
          </p:cNvPr>
          <p:cNvSpPr txBox="1">
            <a:spLocks noGrp="1"/>
          </p:cNvSpPr>
          <p:nvPr>
            <p:ph type="title" idx="4294967295"/>
          </p:nvPr>
        </p:nvSpPr>
        <p:spPr>
          <a:xfrm>
            <a:off x="503999" y="301320"/>
            <a:ext cx="9071640" cy="1262160"/>
          </a:xfrm>
        </p:spPr>
        <p:txBody>
          <a:bodyPr/>
          <a:lstStyle/>
          <a:p>
            <a:pPr lvl="0"/>
            <a:r>
              <a:rPr lang="fr-FR"/>
              <a:t>Plan moyen</a:t>
            </a:r>
          </a:p>
        </p:txBody>
      </p:sp>
      <p:sp>
        <p:nvSpPr>
          <p:cNvPr id="3" name="TextBox 2">
            <a:extLst>
              <a:ext uri="{FF2B5EF4-FFF2-40B4-BE49-F238E27FC236}">
                <a16:creationId xmlns:a16="http://schemas.microsoft.com/office/drawing/2014/main" xmlns="" id="{8F480420-01D4-42C9-88C7-B2C402E689EC}"/>
              </a:ext>
            </a:extLst>
          </p:cNvPr>
          <p:cNvSpPr txBox="1"/>
          <p:nvPr/>
        </p:nvSpPr>
        <p:spPr>
          <a:xfrm>
            <a:off x="917640" y="1559880"/>
            <a:ext cx="8382240" cy="859680"/>
          </a:xfrm>
          <a:prstGeom prst="rect">
            <a:avLst/>
          </a:prstGeom>
          <a:noFill/>
          <a:ln>
            <a:noFill/>
            <a:headEnd type="arrow"/>
            <a:tailEnd type="arrow"/>
          </a:ln>
        </p:spPr>
        <p:txBody>
          <a:bodyPr vert="horz" lIns="90000" tIns="45000" rIns="90000" bIns="45000" compatLnSpc="0"/>
          <a:lstStyle/>
          <a:p>
            <a:pPr marL="0" marR="0" lvl="0" indent="0" algn="just" rtl="0" hangingPunct="0">
              <a:lnSpc>
                <a:spcPct val="100000"/>
              </a:lnSpc>
              <a:spcBef>
                <a:spcPts val="0"/>
              </a:spcBef>
              <a:spcAft>
                <a:spcPts val="0"/>
              </a:spcAft>
              <a:buNone/>
              <a:tabLst/>
            </a:pPr>
            <a:r>
              <a:rPr lang="fr-FR" sz="1800" b="0" i="0" u="none" strike="noStrike" kern="1200">
                <a:ln>
                  <a:noFill/>
                </a:ln>
                <a:latin typeface="Arial" pitchFamily="18"/>
                <a:ea typeface="Microsoft YaHei" pitchFamily="2"/>
                <a:cs typeface="Mangal" pitchFamily="2"/>
              </a:rPr>
              <a:t>Quelques éléments du décor et un ou deux personnages. Ce plan sert généralement à amorcer l'action une fois le décor planté. Il présente les personnage en pied.</a:t>
            </a:r>
          </a:p>
        </p:txBody>
      </p:sp>
      <p:pic>
        <p:nvPicPr>
          <p:cNvPr id="4" name="Image 3">
            <a:extLst>
              <a:ext uri="{FF2B5EF4-FFF2-40B4-BE49-F238E27FC236}">
                <a16:creationId xmlns:a16="http://schemas.microsoft.com/office/drawing/2014/main" xmlns="" id="{589865AB-4685-458B-8D98-75B47A112BDF}"/>
              </a:ext>
            </a:extLst>
          </p:cNvPr>
          <p:cNvPicPr>
            <a:picLocks noChangeAspect="1"/>
          </p:cNvPicPr>
          <p:nvPr/>
        </p:nvPicPr>
        <p:blipFill>
          <a:blip r:embed="rId3">
            <a:lum/>
            <a:alphaModFix/>
          </a:blip>
          <a:srcRect/>
          <a:stretch>
            <a:fillRect/>
          </a:stretch>
        </p:blipFill>
        <p:spPr>
          <a:xfrm>
            <a:off x="779760" y="3420000"/>
            <a:ext cx="4320360" cy="3240000"/>
          </a:xfrm>
          <a:prstGeom prst="rect">
            <a:avLst/>
          </a:prstGeom>
          <a:noFill/>
          <a:ln>
            <a:noFill/>
            <a:headEnd type="arrow"/>
            <a:tailEnd type="arrow"/>
          </a:ln>
        </p:spPr>
      </p:pic>
      <p:pic>
        <p:nvPicPr>
          <p:cNvPr id="5" name="Image 4">
            <a:extLst>
              <a:ext uri="{FF2B5EF4-FFF2-40B4-BE49-F238E27FC236}">
                <a16:creationId xmlns:a16="http://schemas.microsoft.com/office/drawing/2014/main" xmlns="" id="{12933E15-161B-402C-9B71-AD88BD47A9AD}"/>
              </a:ext>
            </a:extLst>
          </p:cNvPr>
          <p:cNvPicPr>
            <a:picLocks noChangeAspect="1"/>
          </p:cNvPicPr>
          <p:nvPr/>
        </p:nvPicPr>
        <p:blipFill>
          <a:blip r:embed="rId4">
            <a:lum/>
            <a:alphaModFix/>
          </a:blip>
          <a:srcRect/>
          <a:stretch>
            <a:fillRect/>
          </a:stretch>
        </p:blipFill>
        <p:spPr>
          <a:xfrm>
            <a:off x="5220000" y="3420000"/>
            <a:ext cx="4320360" cy="3240000"/>
          </a:xfrm>
          <a:prstGeom prst="rect">
            <a:avLst/>
          </a:prstGeom>
          <a:noFill/>
          <a:ln>
            <a:noFill/>
            <a:headEnd type="arrow"/>
            <a:tailEnd type="arrow"/>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page9">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2D2DB66-6DCC-4531-8554-4B7A8FA251C3}"/>
              </a:ext>
            </a:extLst>
          </p:cNvPr>
          <p:cNvSpPr txBox="1">
            <a:spLocks noGrp="1"/>
          </p:cNvSpPr>
          <p:nvPr>
            <p:ph type="title" idx="4294967295"/>
          </p:nvPr>
        </p:nvSpPr>
        <p:spPr>
          <a:xfrm>
            <a:off x="503999" y="301320"/>
            <a:ext cx="9071640" cy="1262160"/>
          </a:xfrm>
        </p:spPr>
        <p:txBody>
          <a:bodyPr/>
          <a:lstStyle/>
          <a:p>
            <a:pPr lvl="0"/>
            <a:r>
              <a:rPr lang="fr-FR"/>
              <a:t>Plans rapprochés</a:t>
            </a:r>
          </a:p>
        </p:txBody>
      </p:sp>
      <p:sp>
        <p:nvSpPr>
          <p:cNvPr id="3" name="TextBox 2">
            <a:extLst>
              <a:ext uri="{FF2B5EF4-FFF2-40B4-BE49-F238E27FC236}">
                <a16:creationId xmlns:a16="http://schemas.microsoft.com/office/drawing/2014/main" xmlns="" id="{71D21443-A734-4D10-932F-0A92629400EC}"/>
              </a:ext>
            </a:extLst>
          </p:cNvPr>
          <p:cNvSpPr txBox="1"/>
          <p:nvPr/>
        </p:nvSpPr>
        <p:spPr>
          <a:xfrm>
            <a:off x="1080000" y="1440000"/>
            <a:ext cx="8074800" cy="603000"/>
          </a:xfrm>
          <a:prstGeom prst="rect">
            <a:avLst/>
          </a:prstGeom>
          <a:noFill/>
          <a:ln>
            <a:noFill/>
            <a:headEnd type="arrow"/>
            <a:tailEnd type="arrow"/>
          </a:ln>
        </p:spPr>
        <p:txBody>
          <a:bodyPr vert="horz" lIns="90000" tIns="45000" rIns="90000" bIns="45000" compatLnSpc="0"/>
          <a:lstStyle/>
          <a:p>
            <a:pPr marL="0" marR="0" lvl="0" indent="0" algn="just" rtl="0" hangingPunct="0">
              <a:lnSpc>
                <a:spcPct val="100000"/>
              </a:lnSpc>
              <a:spcBef>
                <a:spcPts val="0"/>
              </a:spcBef>
              <a:spcAft>
                <a:spcPts val="0"/>
              </a:spcAft>
              <a:buNone/>
              <a:tabLst/>
            </a:pPr>
            <a:r>
              <a:rPr lang="fr-FR" sz="1800" b="0" i="0" u="none" strike="noStrike" kern="1200">
                <a:ln>
                  <a:noFill/>
                </a:ln>
                <a:latin typeface="Arial" pitchFamily="18"/>
                <a:ea typeface="Microsoft YaHei" pitchFamily="2"/>
                <a:cs typeface="Mangal" pitchFamily="2"/>
              </a:rPr>
              <a:t>PLANS RAPPROCHES : Pour accroître la tension, la caméra se rapproche du ou des personnages. On alors une échelle de plans rapprochés :</a:t>
            </a:r>
          </a:p>
        </p:txBody>
      </p:sp>
      <p:pic>
        <p:nvPicPr>
          <p:cNvPr id="4" name="Image 3">
            <a:extLst>
              <a:ext uri="{FF2B5EF4-FFF2-40B4-BE49-F238E27FC236}">
                <a16:creationId xmlns:a16="http://schemas.microsoft.com/office/drawing/2014/main" xmlns="" id="{F8A7696F-7E44-47B4-A70C-AC51D8475D13}"/>
              </a:ext>
            </a:extLst>
          </p:cNvPr>
          <p:cNvPicPr>
            <a:picLocks noChangeAspect="1"/>
          </p:cNvPicPr>
          <p:nvPr/>
        </p:nvPicPr>
        <p:blipFill>
          <a:blip r:embed="rId3">
            <a:lum/>
            <a:alphaModFix/>
          </a:blip>
          <a:srcRect/>
          <a:stretch>
            <a:fillRect/>
          </a:stretch>
        </p:blipFill>
        <p:spPr>
          <a:xfrm>
            <a:off x="5820120" y="2174400"/>
            <a:ext cx="3179880" cy="2397599"/>
          </a:xfrm>
          <a:prstGeom prst="rect">
            <a:avLst/>
          </a:prstGeom>
          <a:noFill/>
          <a:ln>
            <a:noFill/>
            <a:headEnd type="arrow"/>
            <a:tailEnd type="arrow"/>
          </a:ln>
        </p:spPr>
      </p:pic>
      <p:sp>
        <p:nvSpPr>
          <p:cNvPr id="5" name="TextBox 4">
            <a:extLst>
              <a:ext uri="{FF2B5EF4-FFF2-40B4-BE49-F238E27FC236}">
                <a16:creationId xmlns:a16="http://schemas.microsoft.com/office/drawing/2014/main" xmlns="" id="{D2321C0D-F3BB-4A91-B327-562C2B1489EF}"/>
              </a:ext>
            </a:extLst>
          </p:cNvPr>
          <p:cNvSpPr txBox="1"/>
          <p:nvPr/>
        </p:nvSpPr>
        <p:spPr>
          <a:xfrm>
            <a:off x="921960" y="5220000"/>
            <a:ext cx="2257920" cy="347040"/>
          </a:xfrm>
          <a:prstGeom prst="rect">
            <a:avLst/>
          </a:prstGeom>
          <a:noFill/>
          <a:ln>
            <a:noFill/>
            <a:headEnd type="arrow"/>
            <a:tailEnd type="arrow"/>
          </a:ln>
        </p:spPr>
        <p:txBody>
          <a:bodyPr vert="horz" lIns="90000" tIns="45000" rIns="90000" bIns="45000" compatLnSpc="0"/>
          <a:lstStyle/>
          <a:p>
            <a:pPr marL="0" marR="0" lvl="0" indent="0" rtl="0" hangingPunct="0">
              <a:lnSpc>
                <a:spcPct val="100000"/>
              </a:lnSpc>
              <a:spcBef>
                <a:spcPts val="0"/>
              </a:spcBef>
              <a:spcAft>
                <a:spcPts val="0"/>
              </a:spcAft>
              <a:buNone/>
              <a:tabLst/>
            </a:pPr>
            <a:r>
              <a:rPr lang="fr-FR" sz="1800" b="0" i="0" u="none" strike="noStrike" kern="1200">
                <a:ln>
                  <a:noFill/>
                </a:ln>
                <a:latin typeface="Arial" pitchFamily="18"/>
                <a:ea typeface="Microsoft YaHei" pitchFamily="2"/>
                <a:cs typeface="Mangal" pitchFamily="2"/>
              </a:rPr>
              <a:t>Plan rapproché taille</a:t>
            </a:r>
          </a:p>
        </p:txBody>
      </p:sp>
      <p:pic>
        <p:nvPicPr>
          <p:cNvPr id="6" name="Image 5">
            <a:extLst>
              <a:ext uri="{FF2B5EF4-FFF2-40B4-BE49-F238E27FC236}">
                <a16:creationId xmlns:a16="http://schemas.microsoft.com/office/drawing/2014/main" xmlns="" id="{F37711F6-E5E5-48E1-9DB4-2431543901E4}"/>
              </a:ext>
            </a:extLst>
          </p:cNvPr>
          <p:cNvPicPr>
            <a:picLocks noChangeAspect="1"/>
          </p:cNvPicPr>
          <p:nvPr/>
        </p:nvPicPr>
        <p:blipFill>
          <a:blip r:embed="rId4">
            <a:lum/>
            <a:alphaModFix/>
          </a:blip>
          <a:srcRect/>
          <a:stretch>
            <a:fillRect/>
          </a:stretch>
        </p:blipFill>
        <p:spPr>
          <a:xfrm>
            <a:off x="3480120" y="4770360"/>
            <a:ext cx="3239640" cy="2429640"/>
          </a:xfrm>
          <a:prstGeom prst="rect">
            <a:avLst/>
          </a:prstGeom>
          <a:noFill/>
          <a:ln>
            <a:noFill/>
            <a:headEnd type="arrow"/>
            <a:tailEnd type="arrow"/>
          </a:ln>
        </p:spPr>
      </p:pic>
      <p:sp>
        <p:nvSpPr>
          <p:cNvPr id="7" name="TextBox 6">
            <a:extLst>
              <a:ext uri="{FF2B5EF4-FFF2-40B4-BE49-F238E27FC236}">
                <a16:creationId xmlns:a16="http://schemas.microsoft.com/office/drawing/2014/main" xmlns="" id="{3064A8BA-DE67-4E5F-B097-76A4C3560ABD}"/>
              </a:ext>
            </a:extLst>
          </p:cNvPr>
          <p:cNvSpPr txBox="1"/>
          <p:nvPr/>
        </p:nvSpPr>
        <p:spPr>
          <a:xfrm>
            <a:off x="839879" y="2700000"/>
            <a:ext cx="4740120" cy="1115640"/>
          </a:xfrm>
          <a:prstGeom prst="rect">
            <a:avLst/>
          </a:prstGeom>
          <a:noFill/>
          <a:ln>
            <a:noFill/>
            <a:headEnd type="arrow"/>
            <a:tailEnd type="arrow"/>
          </a:ln>
        </p:spPr>
        <p:txBody>
          <a:bodyPr vert="horz" lIns="90000" tIns="45000" rIns="90000" bIns="45000" compatLnSpc="0">
            <a:spAutoFit/>
          </a:bodyPr>
          <a:lstStyle/>
          <a:p>
            <a:pPr marL="0" marR="0" lvl="0" indent="0" algn="just" rtl="0" hangingPunct="0">
              <a:lnSpc>
                <a:spcPct val="100000"/>
              </a:lnSpc>
              <a:spcBef>
                <a:spcPts val="0"/>
              </a:spcBef>
              <a:spcAft>
                <a:spcPts val="0"/>
              </a:spcAft>
              <a:buNone/>
              <a:tabLst/>
            </a:pPr>
            <a:r>
              <a:rPr lang="fr-FR" sz="1800" b="0" i="0" u="none" strike="noStrike" kern="1200">
                <a:ln>
                  <a:noFill/>
                </a:ln>
                <a:latin typeface="Arial" pitchFamily="18"/>
                <a:ea typeface="Microsoft YaHei" pitchFamily="2"/>
                <a:cs typeface="Mangal" pitchFamily="2"/>
              </a:rPr>
              <a:t>Plan rapproché cuisse : c'est le fameux PLAN AMÉRICAIN avec un ou deux personnage pris à hauteur de revolver (entre les genoux et les hanches).</a:t>
            </a:r>
          </a:p>
        </p:txBody>
      </p:sp>
    </p:spTree>
  </p:cSld>
  <p:clrMapOvr>
    <a:masterClrMapping/>
  </p:clrMapOvr>
</p:sld>
</file>

<file path=ppt/theme/theme1.xml><?xml version="1.0" encoding="utf-8"?>
<a:theme xmlns:a="http://schemas.openxmlformats.org/drawingml/2006/main" name="Standard">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583</TotalTime>
  <Words>771</Words>
  <Application>Microsoft Macintosh PowerPoint</Application>
  <PresentationFormat>Personnalisé</PresentationFormat>
  <Paragraphs>117</Paragraphs>
  <Slides>16</Slides>
  <Notes>16</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16</vt:i4>
      </vt:variant>
    </vt:vector>
  </HeadingPairs>
  <TitlesOfParts>
    <vt:vector size="24" baseType="lpstr">
      <vt:lpstr>Arial</vt:lpstr>
      <vt:lpstr>Arial Unicode MS</vt:lpstr>
      <vt:lpstr>Calibri</vt:lpstr>
      <vt:lpstr>Mangal</vt:lpstr>
      <vt:lpstr>Microsoft YaHei</vt:lpstr>
      <vt:lpstr>Tahoma</vt:lpstr>
      <vt:lpstr>Times New Roman</vt:lpstr>
      <vt:lpstr>Standard</vt:lpstr>
      <vt:lpstr>Grammaire de l'image au cinéma</vt:lpstr>
      <vt:lpstr>La Scène</vt:lpstr>
      <vt:lpstr>Le Plan</vt:lpstr>
      <vt:lpstr>Lignes de force</vt:lpstr>
      <vt:lpstr>Valeurs de plans</vt:lpstr>
      <vt:lpstr>Plan général</vt:lpstr>
      <vt:lpstr>Plan d'ensemble</vt:lpstr>
      <vt:lpstr>Plan moyen</vt:lpstr>
      <vt:lpstr>Plans rapprochés</vt:lpstr>
      <vt:lpstr>Plans rapprochés</vt:lpstr>
      <vt:lpstr>Gros plan</vt:lpstr>
      <vt:lpstr>Champ et hors-champ</vt:lpstr>
      <vt:lpstr>Angles de cadrage</vt:lpstr>
      <vt:lpstr>Angles de cadrage</vt:lpstr>
      <vt:lpstr>Angles de visée</vt:lpstr>
      <vt:lpstr>Angles de visée</vt:lpstr>
    </vt:vector>
  </TitlesOfParts>
  <LinksUpToDate>false</LinksUpToDate>
  <SharedDoc>false</SharedDoc>
  <HyperlinksChanged>false</HyperlinksChanged>
  <AppVersion>15.0033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Grammaire de l'image au cinéma</dc:title>
  <dc:creator>Thierry BAUSER</dc:creator>
  <cp:lastModifiedBy>T.BAUSER</cp:lastModifiedBy>
  <cp:revision>6</cp:revision>
  <dcterms:created xsi:type="dcterms:W3CDTF">2011-09-18T10:02:23Z</dcterms:created>
  <dcterms:modified xsi:type="dcterms:W3CDTF">2020-09-07T05:17:05Z</dcterms:modified>
</cp:coreProperties>
</file>