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4" r:id="rId1"/>
    <p:sldMasterId id="2147483722" r:id="rId2"/>
  </p:sldMasterIdLst>
  <p:sldIdLst>
    <p:sldId id="256" r:id="rId3"/>
    <p:sldId id="260" r:id="rId4"/>
    <p:sldId id="264" r:id="rId5"/>
    <p:sldId id="265" r:id="rId6"/>
    <p:sldId id="263" r:id="rId7"/>
    <p:sldId id="281" r:id="rId8"/>
    <p:sldId id="282" r:id="rId9"/>
    <p:sldId id="283" r:id="rId10"/>
    <p:sldId id="267" r:id="rId11"/>
    <p:sldId id="268" r:id="rId12"/>
    <p:sldId id="266" r:id="rId13"/>
    <p:sldId id="262"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61" r:id="rId27"/>
  </p:sldIdLst>
  <p:sldSz cx="9144000" cy="6858000" type="screen4x3"/>
  <p:notesSz cx="6858000" cy="9144000"/>
  <p:defaultTextStyle>
    <a:defPPr>
      <a:defRPr lang="zh-CN"/>
    </a:defPPr>
    <a:lvl1pPr algn="l" rtl="0" fontAlgn="base">
      <a:spcBef>
        <a:spcPct val="0"/>
      </a:spcBef>
      <a:spcAft>
        <a:spcPct val="0"/>
      </a:spcAft>
      <a:defRPr kern="1200">
        <a:solidFill>
          <a:schemeClr val="tx1"/>
        </a:solidFill>
        <a:latin typeface="Calibri" pitchFamily="34" charset="0"/>
        <a:ea typeface="SimSun" pitchFamily="2" charset="-122"/>
        <a:cs typeface="+mn-cs"/>
      </a:defRPr>
    </a:lvl1pPr>
    <a:lvl2pPr marL="457200" algn="l" rtl="0" fontAlgn="base">
      <a:spcBef>
        <a:spcPct val="0"/>
      </a:spcBef>
      <a:spcAft>
        <a:spcPct val="0"/>
      </a:spcAft>
      <a:defRPr kern="1200">
        <a:solidFill>
          <a:schemeClr val="tx1"/>
        </a:solidFill>
        <a:latin typeface="Calibri" pitchFamily="34" charset="0"/>
        <a:ea typeface="SimSun" pitchFamily="2" charset="-122"/>
        <a:cs typeface="+mn-cs"/>
      </a:defRPr>
    </a:lvl2pPr>
    <a:lvl3pPr marL="914400" algn="l" rtl="0" fontAlgn="base">
      <a:spcBef>
        <a:spcPct val="0"/>
      </a:spcBef>
      <a:spcAft>
        <a:spcPct val="0"/>
      </a:spcAft>
      <a:defRPr kern="1200">
        <a:solidFill>
          <a:schemeClr val="tx1"/>
        </a:solidFill>
        <a:latin typeface="Calibri" pitchFamily="34" charset="0"/>
        <a:ea typeface="SimSun" pitchFamily="2" charset="-122"/>
        <a:cs typeface="+mn-cs"/>
      </a:defRPr>
    </a:lvl3pPr>
    <a:lvl4pPr marL="1371600" algn="l" rtl="0" fontAlgn="base">
      <a:spcBef>
        <a:spcPct val="0"/>
      </a:spcBef>
      <a:spcAft>
        <a:spcPct val="0"/>
      </a:spcAft>
      <a:defRPr kern="1200">
        <a:solidFill>
          <a:schemeClr val="tx1"/>
        </a:solidFill>
        <a:latin typeface="Calibri" pitchFamily="34" charset="0"/>
        <a:ea typeface="SimSun" pitchFamily="2" charset="-122"/>
        <a:cs typeface="+mn-cs"/>
      </a:defRPr>
    </a:lvl4pPr>
    <a:lvl5pPr marL="1828800" algn="l" rtl="0" fontAlgn="base">
      <a:spcBef>
        <a:spcPct val="0"/>
      </a:spcBef>
      <a:spcAft>
        <a:spcPct val="0"/>
      </a:spcAft>
      <a:defRPr kern="1200">
        <a:solidFill>
          <a:schemeClr val="tx1"/>
        </a:solidFill>
        <a:latin typeface="Calibri" pitchFamily="34" charset="0"/>
        <a:ea typeface="SimSun" pitchFamily="2" charset="-122"/>
        <a:cs typeface="+mn-cs"/>
      </a:defRPr>
    </a:lvl5pPr>
    <a:lvl6pPr marL="2286000" algn="l" defTabSz="914400" rtl="0" eaLnBrk="1" latinLnBrk="0" hangingPunct="1">
      <a:defRPr kern="1200">
        <a:solidFill>
          <a:schemeClr val="tx1"/>
        </a:solidFill>
        <a:latin typeface="Calibri" pitchFamily="34" charset="0"/>
        <a:ea typeface="SimSun" pitchFamily="2" charset="-122"/>
        <a:cs typeface="+mn-cs"/>
      </a:defRPr>
    </a:lvl6pPr>
    <a:lvl7pPr marL="2743200" algn="l" defTabSz="914400" rtl="0" eaLnBrk="1" latinLnBrk="0" hangingPunct="1">
      <a:defRPr kern="1200">
        <a:solidFill>
          <a:schemeClr val="tx1"/>
        </a:solidFill>
        <a:latin typeface="Calibri" pitchFamily="34" charset="0"/>
        <a:ea typeface="SimSun" pitchFamily="2" charset="-122"/>
        <a:cs typeface="+mn-cs"/>
      </a:defRPr>
    </a:lvl7pPr>
    <a:lvl8pPr marL="3200400" algn="l" defTabSz="914400" rtl="0" eaLnBrk="1" latinLnBrk="0" hangingPunct="1">
      <a:defRPr kern="1200">
        <a:solidFill>
          <a:schemeClr val="tx1"/>
        </a:solidFill>
        <a:latin typeface="Calibri" pitchFamily="34" charset="0"/>
        <a:ea typeface="SimSun" pitchFamily="2" charset="-122"/>
        <a:cs typeface="+mn-cs"/>
      </a:defRPr>
    </a:lvl8pPr>
    <a:lvl9pPr marL="3657600" algn="l" defTabSz="914400" rtl="0" eaLnBrk="1" latinLnBrk="0" hangingPunct="1">
      <a:defRPr kern="1200">
        <a:solidFill>
          <a:schemeClr val="tx1"/>
        </a:solidFill>
        <a:latin typeface="Calibri" pitchFamily="34" charset="0"/>
        <a:ea typeface="SimSun"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23"/>
    <p:restoredTop sz="92919"/>
  </p:normalViewPr>
  <p:slideViewPr>
    <p:cSldViewPr>
      <p:cViewPr varScale="1">
        <p:scale>
          <a:sx n="119" d="100"/>
          <a:sy n="119" d="100"/>
        </p:scale>
        <p:origin x="80" y="8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pour modifier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lvl1pPr>
              <a:defRPr/>
            </a:lvl1pPr>
          </a:lstStyle>
          <a:p>
            <a:fld id="{B93EE025-B0D5-4394-AD45-1BF50A5514CA}" type="datetimeFigureOut">
              <a:rPr lang="zh-CN" altLang="fr-FR"/>
              <a:pPr/>
              <a:t>2022/2/5</a:t>
            </a:fld>
            <a:endParaRPr lang="fr-FR" altLang="zh-CN"/>
          </a:p>
        </p:txBody>
      </p:sp>
      <p:sp>
        <p:nvSpPr>
          <p:cNvPr id="5" name="Espace réservé du pied de page 4"/>
          <p:cNvSpPr>
            <a:spLocks noGrp="1"/>
          </p:cNvSpPr>
          <p:nvPr>
            <p:ph type="ftr" sz="quarter" idx="11"/>
          </p:nvPr>
        </p:nvSpPr>
        <p:spPr/>
        <p:txBody>
          <a:bodyPr/>
          <a:lstStyle>
            <a:lvl1pPr>
              <a:defRPr/>
            </a:lvl1pPr>
          </a:lstStyle>
          <a:p>
            <a:endParaRPr lang="fr-FR" altLang="zh-CN"/>
          </a:p>
        </p:txBody>
      </p:sp>
      <p:sp>
        <p:nvSpPr>
          <p:cNvPr id="6" name="Espace réservé du numéro de diapositive 5"/>
          <p:cNvSpPr>
            <a:spLocks noGrp="1"/>
          </p:cNvSpPr>
          <p:nvPr>
            <p:ph type="sldNum" sz="quarter" idx="12"/>
          </p:nvPr>
        </p:nvSpPr>
        <p:spPr/>
        <p:txBody>
          <a:bodyPr/>
          <a:lstStyle>
            <a:lvl1pPr>
              <a:defRPr/>
            </a:lvl1pPr>
          </a:lstStyle>
          <a:p>
            <a:fld id="{7FD5F5F7-7170-4DD4-919A-014163767942}" type="slidenum">
              <a:rPr lang="fr-FR" altLang="zh-CN"/>
              <a:pPr/>
              <a:t>‹N°›</a:t>
            </a:fld>
            <a:endParaRPr lang="fr-FR" altLang="zh-C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fld id="{2309FF40-4C5F-4BCD-9C60-82132F0AB0C3}" type="datetimeFigureOut">
              <a:rPr lang="zh-CN" altLang="fr-FR"/>
              <a:pPr/>
              <a:t>2022/2/5</a:t>
            </a:fld>
            <a:endParaRPr lang="fr-FR" altLang="zh-CN"/>
          </a:p>
        </p:txBody>
      </p:sp>
      <p:sp>
        <p:nvSpPr>
          <p:cNvPr id="5" name="Espace réservé du pied de page 4"/>
          <p:cNvSpPr>
            <a:spLocks noGrp="1"/>
          </p:cNvSpPr>
          <p:nvPr>
            <p:ph type="ftr" sz="quarter" idx="11"/>
          </p:nvPr>
        </p:nvSpPr>
        <p:spPr/>
        <p:txBody>
          <a:bodyPr/>
          <a:lstStyle>
            <a:lvl1pPr>
              <a:defRPr/>
            </a:lvl1pPr>
          </a:lstStyle>
          <a:p>
            <a:endParaRPr lang="fr-FR" altLang="zh-CN"/>
          </a:p>
        </p:txBody>
      </p:sp>
      <p:sp>
        <p:nvSpPr>
          <p:cNvPr id="6" name="Espace réservé du numéro de diapositive 5"/>
          <p:cNvSpPr>
            <a:spLocks noGrp="1"/>
          </p:cNvSpPr>
          <p:nvPr>
            <p:ph type="sldNum" sz="quarter" idx="12"/>
          </p:nvPr>
        </p:nvSpPr>
        <p:spPr/>
        <p:txBody>
          <a:bodyPr/>
          <a:lstStyle>
            <a:lvl1pPr>
              <a:defRPr/>
            </a:lvl1pPr>
          </a:lstStyle>
          <a:p>
            <a:fld id="{FE06B252-6B63-47AA-BF43-AEB83079EB73}" type="slidenum">
              <a:rPr lang="fr-FR" altLang="zh-CN"/>
              <a:pPr/>
              <a:t>‹N°›</a:t>
            </a:fld>
            <a:endParaRPr lang="fr-FR" altLang="zh-C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fld id="{DA653601-1863-47CA-AB1E-DB70F5260437}" type="datetimeFigureOut">
              <a:rPr lang="zh-CN" altLang="fr-FR"/>
              <a:pPr/>
              <a:t>2022/2/5</a:t>
            </a:fld>
            <a:endParaRPr lang="fr-FR" altLang="zh-CN"/>
          </a:p>
        </p:txBody>
      </p:sp>
      <p:sp>
        <p:nvSpPr>
          <p:cNvPr id="5" name="Espace réservé du pied de page 4"/>
          <p:cNvSpPr>
            <a:spLocks noGrp="1"/>
          </p:cNvSpPr>
          <p:nvPr>
            <p:ph type="ftr" sz="quarter" idx="11"/>
          </p:nvPr>
        </p:nvSpPr>
        <p:spPr/>
        <p:txBody>
          <a:bodyPr/>
          <a:lstStyle>
            <a:lvl1pPr>
              <a:defRPr/>
            </a:lvl1pPr>
          </a:lstStyle>
          <a:p>
            <a:endParaRPr lang="fr-FR" altLang="zh-CN"/>
          </a:p>
        </p:txBody>
      </p:sp>
      <p:sp>
        <p:nvSpPr>
          <p:cNvPr id="6" name="Espace réservé du numéro de diapositive 5"/>
          <p:cNvSpPr>
            <a:spLocks noGrp="1"/>
          </p:cNvSpPr>
          <p:nvPr>
            <p:ph type="sldNum" sz="quarter" idx="12"/>
          </p:nvPr>
        </p:nvSpPr>
        <p:spPr/>
        <p:txBody>
          <a:bodyPr/>
          <a:lstStyle>
            <a:lvl1pPr>
              <a:defRPr/>
            </a:lvl1pPr>
          </a:lstStyle>
          <a:p>
            <a:fld id="{7B88252A-8C6F-47AF-B3B0-2315ADF29877}" type="slidenum">
              <a:rPr lang="fr-FR" altLang="zh-CN"/>
              <a:pPr/>
              <a:t>‹N°›</a:t>
            </a:fld>
            <a:endParaRPr lang="fr-FR" altLang="zh-C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09600" y="565150"/>
            <a:ext cx="7620000" cy="704850"/>
          </a:xfrm>
          <a:extLst>
            <a:ext uri="{AF507438-7753-43E0-B8FC-AC1667EBCBE1}">
              <a14:hiddenEffects xmlns:a14="http://schemas.microsoft.com/office/drawing/2010/main">
                <a:effectLst>
                  <a:outerShdw blurRad="63500" dist="17961" dir="2700000" algn="ctr" rotWithShape="0">
                    <a:schemeClr val="bg1">
                      <a:alpha val="74998"/>
                    </a:schemeClr>
                  </a:outerShdw>
                </a:effectLst>
              </a14:hiddenEffects>
            </a:ext>
          </a:extLst>
        </p:spPr>
        <p:txBody>
          <a:bodyPr/>
          <a:lstStyle>
            <a:lvl1pPr>
              <a:defRPr sz="4000"/>
            </a:lvl1pPr>
          </a:lstStyle>
          <a:p>
            <a:pPr lvl="0"/>
            <a:r>
              <a:rPr lang="fr-FR" altLang="x-none" noProof="0"/>
              <a:t>Modifiez le style du titre</a:t>
            </a:r>
            <a:endParaRPr lang="en-US" altLang="x-none" noProof="0"/>
          </a:p>
        </p:txBody>
      </p:sp>
      <p:sp>
        <p:nvSpPr>
          <p:cNvPr id="3075" name="Rectangle 3"/>
          <p:cNvSpPr>
            <a:spLocks noGrp="1" noChangeArrowheads="1"/>
          </p:cNvSpPr>
          <p:nvPr>
            <p:ph type="subTitle" idx="1"/>
          </p:nvPr>
        </p:nvSpPr>
        <p:spPr>
          <a:xfrm>
            <a:off x="609600" y="1311275"/>
            <a:ext cx="7620000" cy="441325"/>
          </a:xfrm>
          <a:extLst>
            <a:ext uri="{AF507438-7753-43E0-B8FC-AC1667EBCBE1}">
              <a14:hiddenEffects xmlns:a14="http://schemas.microsoft.com/office/drawing/2010/main">
                <a:effectLst>
                  <a:outerShdw blurRad="63500" dist="17961" dir="2700000" algn="ctr" rotWithShape="0">
                    <a:schemeClr val="bg1">
                      <a:alpha val="74998"/>
                    </a:schemeClr>
                  </a:outerShdw>
                </a:effectLst>
              </a14:hiddenEffects>
            </a:ext>
          </a:extLst>
        </p:spPr>
        <p:txBody>
          <a:bodyPr/>
          <a:lstStyle>
            <a:lvl1pPr marL="0" indent="0">
              <a:buFontTx/>
              <a:buNone/>
              <a:defRPr sz="2800"/>
            </a:lvl1pPr>
          </a:lstStyle>
          <a:p>
            <a:pPr lvl="0"/>
            <a:r>
              <a:rPr lang="fr-FR" altLang="x-none" noProof="0"/>
              <a:t>Modifiez le style des sous-titres du masque</a:t>
            </a:r>
            <a:endParaRPr lang="en-US" altLang="x-none" noProof="0"/>
          </a:p>
        </p:txBody>
      </p:sp>
    </p:spTree>
    <p:extLst>
      <p:ext uri="{BB962C8B-B14F-4D97-AF65-F5344CB8AC3E}">
        <p14:creationId xmlns:p14="http://schemas.microsoft.com/office/powerpoint/2010/main" val="34267089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sz="2800"/>
            </a:lvl1pPr>
          </a:lstStyle>
          <a:p>
            <a:r>
              <a:rPr lang="fr-FR"/>
              <a:t>Modifiez le style du titre</a:t>
            </a:r>
          </a:p>
        </p:txBody>
      </p:sp>
      <p:sp>
        <p:nvSpPr>
          <p:cNvPr id="3" name="Espace réservé du contenu 2"/>
          <p:cNvSpPr>
            <a:spLocks noGrp="1"/>
          </p:cNvSpPr>
          <p:nvPr>
            <p:ph idx="1"/>
          </p:nvPr>
        </p:nvSpPr>
        <p:spPr/>
        <p:txBody>
          <a:bodyPr/>
          <a:lstStyle>
            <a:lvl1pPr>
              <a:defRPr sz="1800"/>
            </a:lvl1pPr>
            <a:lvl2pPr>
              <a:defRPr sz="1600"/>
            </a:lvl2pPr>
            <a:lvl3pPr>
              <a:defRPr sz="1600"/>
            </a:lvl3pPr>
            <a:lvl4pPr>
              <a:defRPr sz="1400"/>
            </a:lvl4pPr>
            <a:lvl5pPr>
              <a:defRPr sz="120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4405741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623888" y="1709738"/>
            <a:ext cx="78867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fr-FR"/>
              <a:t>Cliquez pour modifier les styles du texte du masque</a:t>
            </a:r>
          </a:p>
        </p:txBody>
      </p:sp>
    </p:spTree>
    <p:extLst>
      <p:ext uri="{BB962C8B-B14F-4D97-AF65-F5344CB8AC3E}">
        <p14:creationId xmlns:p14="http://schemas.microsoft.com/office/powerpoint/2010/main" val="14739587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1219200" y="1447800"/>
            <a:ext cx="3581400" cy="426720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953000" y="1447800"/>
            <a:ext cx="3581400" cy="426720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9869180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30238" y="365125"/>
            <a:ext cx="7886700" cy="1325563"/>
          </a:xfrm>
        </p:spPr>
        <p:txBody>
          <a:bodyPr/>
          <a:lstStyle/>
          <a:p>
            <a:r>
              <a:rPr lang="fr-FR"/>
              <a:t>Modifiez le style du titre</a:t>
            </a:r>
          </a:p>
        </p:txBody>
      </p:sp>
      <p:sp>
        <p:nvSpPr>
          <p:cNvPr id="3" name="Espace réservé du texte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630238" y="2505075"/>
            <a:ext cx="386873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29150" y="2505075"/>
            <a:ext cx="38877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1863951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Tree>
    <p:extLst>
      <p:ext uri="{BB962C8B-B14F-4D97-AF65-F5344CB8AC3E}">
        <p14:creationId xmlns:p14="http://schemas.microsoft.com/office/powerpoint/2010/main" val="36717134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6234691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30238" y="457200"/>
            <a:ext cx="2949575"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Tree>
    <p:extLst>
      <p:ext uri="{BB962C8B-B14F-4D97-AF65-F5344CB8AC3E}">
        <p14:creationId xmlns:p14="http://schemas.microsoft.com/office/powerpoint/2010/main" val="12590608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fld id="{2B35C7D5-F338-49CB-88FF-9D4EFA7D1721}" type="datetimeFigureOut">
              <a:rPr lang="zh-CN" altLang="fr-FR"/>
              <a:pPr/>
              <a:t>2022/2/5</a:t>
            </a:fld>
            <a:endParaRPr lang="fr-FR" altLang="zh-CN"/>
          </a:p>
        </p:txBody>
      </p:sp>
      <p:sp>
        <p:nvSpPr>
          <p:cNvPr id="5" name="Espace réservé du pied de page 4"/>
          <p:cNvSpPr>
            <a:spLocks noGrp="1"/>
          </p:cNvSpPr>
          <p:nvPr>
            <p:ph type="ftr" sz="quarter" idx="11"/>
          </p:nvPr>
        </p:nvSpPr>
        <p:spPr/>
        <p:txBody>
          <a:bodyPr/>
          <a:lstStyle>
            <a:lvl1pPr>
              <a:defRPr/>
            </a:lvl1pPr>
          </a:lstStyle>
          <a:p>
            <a:endParaRPr lang="fr-FR" altLang="zh-CN"/>
          </a:p>
        </p:txBody>
      </p:sp>
      <p:sp>
        <p:nvSpPr>
          <p:cNvPr id="6" name="Espace réservé du numéro de diapositive 5"/>
          <p:cNvSpPr>
            <a:spLocks noGrp="1"/>
          </p:cNvSpPr>
          <p:nvPr>
            <p:ph type="sldNum" sz="quarter" idx="12"/>
          </p:nvPr>
        </p:nvSpPr>
        <p:spPr/>
        <p:txBody>
          <a:bodyPr/>
          <a:lstStyle>
            <a:lvl1pPr>
              <a:defRPr/>
            </a:lvl1pPr>
          </a:lstStyle>
          <a:p>
            <a:fld id="{CE0BE5A9-E52B-42EA-94C9-4A795D0B7276}" type="slidenum">
              <a:rPr lang="fr-FR" altLang="zh-CN"/>
              <a:pPr/>
              <a:t>‹N°›</a:t>
            </a:fld>
            <a:endParaRPr lang="fr-FR" altLang="zh-CN"/>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30238" y="457200"/>
            <a:ext cx="2949575"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p>
        </p:txBody>
      </p:sp>
      <p:sp>
        <p:nvSpPr>
          <p:cNvPr id="4" name="Espace réservé du texte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Tree>
    <p:extLst>
      <p:ext uri="{BB962C8B-B14F-4D97-AF65-F5344CB8AC3E}">
        <p14:creationId xmlns:p14="http://schemas.microsoft.com/office/powerpoint/2010/main" val="4345841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8010563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781800" y="219075"/>
            <a:ext cx="2181225" cy="5495925"/>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238125" y="219075"/>
            <a:ext cx="6391275" cy="54959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6280594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fld id="{171B9FAE-6127-4FB9-BD25-0871832D89E8}" type="datetimeFigureOut">
              <a:rPr lang="zh-CN" altLang="fr-FR"/>
              <a:pPr/>
              <a:t>2022/2/5</a:t>
            </a:fld>
            <a:endParaRPr lang="fr-FR" altLang="zh-CN"/>
          </a:p>
        </p:txBody>
      </p:sp>
      <p:sp>
        <p:nvSpPr>
          <p:cNvPr id="5" name="Espace réservé du pied de page 4"/>
          <p:cNvSpPr>
            <a:spLocks noGrp="1"/>
          </p:cNvSpPr>
          <p:nvPr>
            <p:ph type="ftr" sz="quarter" idx="11"/>
          </p:nvPr>
        </p:nvSpPr>
        <p:spPr/>
        <p:txBody>
          <a:bodyPr/>
          <a:lstStyle>
            <a:lvl1pPr>
              <a:defRPr/>
            </a:lvl1pPr>
          </a:lstStyle>
          <a:p>
            <a:endParaRPr lang="fr-FR" altLang="zh-CN"/>
          </a:p>
        </p:txBody>
      </p:sp>
      <p:sp>
        <p:nvSpPr>
          <p:cNvPr id="6" name="Espace réservé du numéro de diapositive 5"/>
          <p:cNvSpPr>
            <a:spLocks noGrp="1"/>
          </p:cNvSpPr>
          <p:nvPr>
            <p:ph type="sldNum" sz="quarter" idx="12"/>
          </p:nvPr>
        </p:nvSpPr>
        <p:spPr/>
        <p:txBody>
          <a:bodyPr/>
          <a:lstStyle>
            <a:lvl1pPr>
              <a:defRPr/>
            </a:lvl1pPr>
          </a:lstStyle>
          <a:p>
            <a:fld id="{245843B5-E5AD-4CD9-999D-6FAC618F43C5}" type="slidenum">
              <a:rPr lang="fr-FR" altLang="zh-CN"/>
              <a:pPr/>
              <a:t>‹N°›</a:t>
            </a:fld>
            <a:endParaRPr lang="fr-FR" altLang="zh-C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lvl1pPr>
              <a:defRPr/>
            </a:lvl1pPr>
          </a:lstStyle>
          <a:p>
            <a:fld id="{6DA93467-66EF-4FA6-9AC7-1493723278BB}" type="datetimeFigureOut">
              <a:rPr lang="zh-CN" altLang="fr-FR"/>
              <a:pPr/>
              <a:t>2022/2/5</a:t>
            </a:fld>
            <a:endParaRPr lang="fr-FR" altLang="zh-CN"/>
          </a:p>
        </p:txBody>
      </p:sp>
      <p:sp>
        <p:nvSpPr>
          <p:cNvPr id="6" name="Espace réservé du pied de page 5"/>
          <p:cNvSpPr>
            <a:spLocks noGrp="1"/>
          </p:cNvSpPr>
          <p:nvPr>
            <p:ph type="ftr" sz="quarter" idx="11"/>
          </p:nvPr>
        </p:nvSpPr>
        <p:spPr/>
        <p:txBody>
          <a:bodyPr/>
          <a:lstStyle>
            <a:lvl1pPr>
              <a:defRPr/>
            </a:lvl1pPr>
          </a:lstStyle>
          <a:p>
            <a:endParaRPr lang="fr-FR" altLang="zh-CN"/>
          </a:p>
        </p:txBody>
      </p:sp>
      <p:sp>
        <p:nvSpPr>
          <p:cNvPr id="7" name="Espace réservé du numéro de diapositive 6"/>
          <p:cNvSpPr>
            <a:spLocks noGrp="1"/>
          </p:cNvSpPr>
          <p:nvPr>
            <p:ph type="sldNum" sz="quarter" idx="12"/>
          </p:nvPr>
        </p:nvSpPr>
        <p:spPr/>
        <p:txBody>
          <a:bodyPr/>
          <a:lstStyle>
            <a:lvl1pPr>
              <a:defRPr/>
            </a:lvl1pPr>
          </a:lstStyle>
          <a:p>
            <a:fld id="{AEC75899-7F00-4483-9534-D2DC4C78E911}" type="slidenum">
              <a:rPr lang="fr-FR" altLang="zh-CN"/>
              <a:pPr/>
              <a:t>‹N°›</a:t>
            </a:fld>
            <a:endParaRPr lang="fr-FR" altLang="zh-C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lvl1pPr>
              <a:defRPr/>
            </a:lvl1pPr>
          </a:lstStyle>
          <a:p>
            <a:fld id="{1EB41A40-4AB0-427F-8A96-D2F3F0971D1B}" type="datetimeFigureOut">
              <a:rPr lang="zh-CN" altLang="fr-FR"/>
              <a:pPr/>
              <a:t>2022/2/5</a:t>
            </a:fld>
            <a:endParaRPr lang="fr-FR" altLang="zh-CN"/>
          </a:p>
        </p:txBody>
      </p:sp>
      <p:sp>
        <p:nvSpPr>
          <p:cNvPr id="8" name="Espace réservé du pied de page 7"/>
          <p:cNvSpPr>
            <a:spLocks noGrp="1"/>
          </p:cNvSpPr>
          <p:nvPr>
            <p:ph type="ftr" sz="quarter" idx="11"/>
          </p:nvPr>
        </p:nvSpPr>
        <p:spPr/>
        <p:txBody>
          <a:bodyPr/>
          <a:lstStyle>
            <a:lvl1pPr>
              <a:defRPr/>
            </a:lvl1pPr>
          </a:lstStyle>
          <a:p>
            <a:endParaRPr lang="fr-FR" altLang="zh-CN"/>
          </a:p>
        </p:txBody>
      </p:sp>
      <p:sp>
        <p:nvSpPr>
          <p:cNvPr id="9" name="Espace réservé du numéro de diapositive 8"/>
          <p:cNvSpPr>
            <a:spLocks noGrp="1"/>
          </p:cNvSpPr>
          <p:nvPr>
            <p:ph type="sldNum" sz="quarter" idx="12"/>
          </p:nvPr>
        </p:nvSpPr>
        <p:spPr/>
        <p:txBody>
          <a:bodyPr/>
          <a:lstStyle>
            <a:lvl1pPr>
              <a:defRPr/>
            </a:lvl1pPr>
          </a:lstStyle>
          <a:p>
            <a:fld id="{7A2571FC-9447-44A9-A6D2-675487D53703}" type="slidenum">
              <a:rPr lang="fr-FR" altLang="zh-CN"/>
              <a:pPr/>
              <a:t>‹N°›</a:t>
            </a:fld>
            <a:endParaRPr lang="fr-FR" altLang="zh-C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e la date 2"/>
          <p:cNvSpPr>
            <a:spLocks noGrp="1"/>
          </p:cNvSpPr>
          <p:nvPr>
            <p:ph type="dt" sz="half" idx="10"/>
          </p:nvPr>
        </p:nvSpPr>
        <p:spPr/>
        <p:txBody>
          <a:bodyPr/>
          <a:lstStyle>
            <a:lvl1pPr>
              <a:defRPr/>
            </a:lvl1pPr>
          </a:lstStyle>
          <a:p>
            <a:fld id="{DB797E94-0676-48A5-9ECC-2DD77BCF69F9}" type="datetimeFigureOut">
              <a:rPr lang="zh-CN" altLang="fr-FR"/>
              <a:pPr/>
              <a:t>2022/2/5</a:t>
            </a:fld>
            <a:endParaRPr lang="fr-FR" altLang="zh-CN"/>
          </a:p>
        </p:txBody>
      </p:sp>
      <p:sp>
        <p:nvSpPr>
          <p:cNvPr id="4" name="Espace réservé du pied de page 3"/>
          <p:cNvSpPr>
            <a:spLocks noGrp="1"/>
          </p:cNvSpPr>
          <p:nvPr>
            <p:ph type="ftr" sz="quarter" idx="11"/>
          </p:nvPr>
        </p:nvSpPr>
        <p:spPr/>
        <p:txBody>
          <a:bodyPr/>
          <a:lstStyle>
            <a:lvl1pPr>
              <a:defRPr/>
            </a:lvl1pPr>
          </a:lstStyle>
          <a:p>
            <a:endParaRPr lang="fr-FR" altLang="zh-CN"/>
          </a:p>
        </p:txBody>
      </p:sp>
      <p:sp>
        <p:nvSpPr>
          <p:cNvPr id="5" name="Espace réservé du numéro de diapositive 4"/>
          <p:cNvSpPr>
            <a:spLocks noGrp="1"/>
          </p:cNvSpPr>
          <p:nvPr>
            <p:ph type="sldNum" sz="quarter" idx="12"/>
          </p:nvPr>
        </p:nvSpPr>
        <p:spPr/>
        <p:txBody>
          <a:bodyPr/>
          <a:lstStyle>
            <a:lvl1pPr>
              <a:defRPr/>
            </a:lvl1pPr>
          </a:lstStyle>
          <a:p>
            <a:fld id="{18C8495D-486F-48BE-AA0B-B9B9AC997027}" type="slidenum">
              <a:rPr lang="fr-FR" altLang="zh-CN"/>
              <a:pPr/>
              <a:t>‹N°›</a:t>
            </a:fld>
            <a:endParaRPr lang="fr-FR" altLang="zh-C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lvl1pPr>
              <a:defRPr/>
            </a:lvl1pPr>
          </a:lstStyle>
          <a:p>
            <a:fld id="{2CA23BD9-FEB9-4A32-9525-2AE774E27B98}" type="datetimeFigureOut">
              <a:rPr lang="zh-CN" altLang="fr-FR"/>
              <a:pPr/>
              <a:t>2022/2/5</a:t>
            </a:fld>
            <a:endParaRPr lang="fr-FR" altLang="zh-CN"/>
          </a:p>
        </p:txBody>
      </p:sp>
      <p:sp>
        <p:nvSpPr>
          <p:cNvPr id="3" name="Espace réservé du pied de page 2"/>
          <p:cNvSpPr>
            <a:spLocks noGrp="1"/>
          </p:cNvSpPr>
          <p:nvPr>
            <p:ph type="ftr" sz="quarter" idx="11"/>
          </p:nvPr>
        </p:nvSpPr>
        <p:spPr/>
        <p:txBody>
          <a:bodyPr/>
          <a:lstStyle>
            <a:lvl1pPr>
              <a:defRPr/>
            </a:lvl1pPr>
          </a:lstStyle>
          <a:p>
            <a:endParaRPr lang="fr-FR" altLang="zh-CN"/>
          </a:p>
        </p:txBody>
      </p:sp>
      <p:sp>
        <p:nvSpPr>
          <p:cNvPr id="4" name="Espace réservé du numéro de diapositive 3"/>
          <p:cNvSpPr>
            <a:spLocks noGrp="1"/>
          </p:cNvSpPr>
          <p:nvPr>
            <p:ph type="sldNum" sz="quarter" idx="12"/>
          </p:nvPr>
        </p:nvSpPr>
        <p:spPr/>
        <p:txBody>
          <a:bodyPr/>
          <a:lstStyle>
            <a:lvl1pPr>
              <a:defRPr/>
            </a:lvl1pPr>
          </a:lstStyle>
          <a:p>
            <a:fld id="{FC608421-A373-4ACA-92B0-75C1583961E1}" type="slidenum">
              <a:rPr lang="fr-FR" altLang="zh-CN"/>
              <a:pPr/>
              <a:t>‹N°›</a:t>
            </a:fld>
            <a:endParaRPr lang="fr-FR" altLang="zh-C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lvl1pPr>
              <a:defRPr/>
            </a:lvl1pPr>
          </a:lstStyle>
          <a:p>
            <a:fld id="{35AA0230-A5EA-44D2-BC28-4BB9CDCAE132}" type="datetimeFigureOut">
              <a:rPr lang="zh-CN" altLang="fr-FR"/>
              <a:pPr/>
              <a:t>2022/2/5</a:t>
            </a:fld>
            <a:endParaRPr lang="fr-FR" altLang="zh-CN"/>
          </a:p>
        </p:txBody>
      </p:sp>
      <p:sp>
        <p:nvSpPr>
          <p:cNvPr id="6" name="Espace réservé du pied de page 5"/>
          <p:cNvSpPr>
            <a:spLocks noGrp="1"/>
          </p:cNvSpPr>
          <p:nvPr>
            <p:ph type="ftr" sz="quarter" idx="11"/>
          </p:nvPr>
        </p:nvSpPr>
        <p:spPr/>
        <p:txBody>
          <a:bodyPr/>
          <a:lstStyle>
            <a:lvl1pPr>
              <a:defRPr/>
            </a:lvl1pPr>
          </a:lstStyle>
          <a:p>
            <a:endParaRPr lang="fr-FR" altLang="zh-CN"/>
          </a:p>
        </p:txBody>
      </p:sp>
      <p:sp>
        <p:nvSpPr>
          <p:cNvPr id="7" name="Espace réservé du numéro de diapositive 6"/>
          <p:cNvSpPr>
            <a:spLocks noGrp="1"/>
          </p:cNvSpPr>
          <p:nvPr>
            <p:ph type="sldNum" sz="quarter" idx="12"/>
          </p:nvPr>
        </p:nvSpPr>
        <p:spPr/>
        <p:txBody>
          <a:bodyPr/>
          <a:lstStyle>
            <a:lvl1pPr>
              <a:defRPr/>
            </a:lvl1pPr>
          </a:lstStyle>
          <a:p>
            <a:fld id="{C2539CDD-3ECF-485A-BC03-7EF40249ECC8}" type="slidenum">
              <a:rPr lang="fr-FR" altLang="zh-CN"/>
              <a:pPr/>
              <a:t>‹N°›</a:t>
            </a:fld>
            <a:endParaRPr lang="fr-FR" altLang="zh-C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lvl1pPr>
              <a:defRPr/>
            </a:lvl1pPr>
          </a:lstStyle>
          <a:p>
            <a:fld id="{5B01CFF0-12C6-40A6-BB63-CB2608067021}" type="datetimeFigureOut">
              <a:rPr lang="zh-CN" altLang="fr-FR"/>
              <a:pPr/>
              <a:t>2022/2/5</a:t>
            </a:fld>
            <a:endParaRPr lang="fr-FR" altLang="zh-CN"/>
          </a:p>
        </p:txBody>
      </p:sp>
      <p:sp>
        <p:nvSpPr>
          <p:cNvPr id="6" name="Espace réservé du pied de page 5"/>
          <p:cNvSpPr>
            <a:spLocks noGrp="1"/>
          </p:cNvSpPr>
          <p:nvPr>
            <p:ph type="ftr" sz="quarter" idx="11"/>
          </p:nvPr>
        </p:nvSpPr>
        <p:spPr/>
        <p:txBody>
          <a:bodyPr/>
          <a:lstStyle>
            <a:lvl1pPr>
              <a:defRPr/>
            </a:lvl1pPr>
          </a:lstStyle>
          <a:p>
            <a:endParaRPr lang="fr-FR" altLang="zh-CN"/>
          </a:p>
        </p:txBody>
      </p:sp>
      <p:sp>
        <p:nvSpPr>
          <p:cNvPr id="7" name="Espace réservé du numéro de diapositive 6"/>
          <p:cNvSpPr>
            <a:spLocks noGrp="1"/>
          </p:cNvSpPr>
          <p:nvPr>
            <p:ph type="sldNum" sz="quarter" idx="12"/>
          </p:nvPr>
        </p:nvSpPr>
        <p:spPr/>
        <p:txBody>
          <a:bodyPr/>
          <a:lstStyle>
            <a:lvl1pPr>
              <a:defRPr/>
            </a:lvl1pPr>
          </a:lstStyle>
          <a:p>
            <a:fld id="{FADFCD8B-579E-4310-8AFD-D7CB6957151F}" type="slidenum">
              <a:rPr lang="fr-FR" altLang="zh-CN"/>
              <a:pPr/>
              <a:t>‹N°›</a:t>
            </a:fld>
            <a:endParaRPr lang="fr-FR" altLang="zh-C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zh-CN"/>
              <a:t>单击此处编辑母版标题样式</a:t>
            </a:r>
          </a:p>
        </p:txBody>
      </p:sp>
      <p:sp>
        <p:nvSpPr>
          <p:cNvPr id="307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CN"/>
              <a:t>单击此处编辑母版文本样式</a:t>
            </a:r>
          </a:p>
          <a:p>
            <a:pPr lvl="1"/>
            <a:r>
              <a:rPr lang="zh-CN"/>
              <a:t>第二级</a:t>
            </a:r>
          </a:p>
          <a:p>
            <a:pPr lvl="2"/>
            <a:r>
              <a:rPr lang="zh-CN"/>
              <a:t>第三级</a:t>
            </a:r>
          </a:p>
          <a:p>
            <a:pPr lvl="3"/>
            <a:r>
              <a:rPr lang="zh-CN"/>
              <a:t>第四级</a:t>
            </a:r>
          </a:p>
          <a:p>
            <a:pPr lvl="4"/>
            <a:r>
              <a:rPr lang="zh-CN"/>
              <a:t>第五级</a:t>
            </a:r>
          </a:p>
        </p:txBody>
      </p:sp>
      <p:sp>
        <p:nvSpPr>
          <p:cNvPr id="307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fld id="{819BC15C-82E5-4534-982F-653A9D2648E1}" type="datetimeFigureOut">
              <a:rPr lang="zh-CN" altLang="fr-FR"/>
              <a:pPr/>
              <a:t>2022/2/5</a:t>
            </a:fld>
            <a:endParaRPr lang="fr-FR" altLang="zh-CN"/>
          </a:p>
        </p:txBody>
      </p:sp>
      <p:sp>
        <p:nvSpPr>
          <p:cNvPr id="307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fr-FR" altLang="zh-CN"/>
          </a:p>
        </p:txBody>
      </p:sp>
      <p:sp>
        <p:nvSpPr>
          <p:cNvPr id="307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FA41D1DD-D428-4C49-A32C-C74AD187A81D}" type="slidenum">
              <a:rPr lang="fr-FR" altLang="zh-CN"/>
              <a:pPr/>
              <a:t>‹N°›</a:t>
            </a:fld>
            <a:endParaRPr lang="fr-FR" altLang="zh-CN"/>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34" charset="0"/>
          <a:ea typeface="SimSun" pitchFamily="2" charset="-122"/>
        </a:defRPr>
      </a:lvl2pPr>
      <a:lvl3pPr algn="ctr" rtl="0" fontAlgn="base">
        <a:spcBef>
          <a:spcPct val="0"/>
        </a:spcBef>
        <a:spcAft>
          <a:spcPct val="0"/>
        </a:spcAft>
        <a:defRPr sz="4400">
          <a:solidFill>
            <a:schemeClr val="tx2"/>
          </a:solidFill>
          <a:latin typeface="Arial" pitchFamily="34" charset="0"/>
          <a:ea typeface="SimSun" pitchFamily="2" charset="-122"/>
        </a:defRPr>
      </a:lvl3pPr>
      <a:lvl4pPr algn="ctr" rtl="0" fontAlgn="base">
        <a:spcBef>
          <a:spcPct val="0"/>
        </a:spcBef>
        <a:spcAft>
          <a:spcPct val="0"/>
        </a:spcAft>
        <a:defRPr sz="4400">
          <a:solidFill>
            <a:schemeClr val="tx2"/>
          </a:solidFill>
          <a:latin typeface="Arial" pitchFamily="34" charset="0"/>
          <a:ea typeface="SimSun" pitchFamily="2" charset="-122"/>
        </a:defRPr>
      </a:lvl4pPr>
      <a:lvl5pPr algn="ctr" rtl="0" fontAlgn="base">
        <a:spcBef>
          <a:spcPct val="0"/>
        </a:spcBef>
        <a:spcAft>
          <a:spcPct val="0"/>
        </a:spcAft>
        <a:defRPr sz="4400">
          <a:solidFill>
            <a:schemeClr val="tx2"/>
          </a:solidFill>
          <a:latin typeface="Arial" pitchFamily="34" charset="0"/>
          <a:ea typeface="SimSun" pitchFamily="2" charset="-122"/>
        </a:defRPr>
      </a:lvl5pPr>
      <a:lvl6pPr marL="457200" algn="ctr" rtl="0" fontAlgn="base">
        <a:spcBef>
          <a:spcPct val="0"/>
        </a:spcBef>
        <a:spcAft>
          <a:spcPct val="0"/>
        </a:spcAft>
        <a:defRPr sz="4400">
          <a:solidFill>
            <a:schemeClr val="tx2"/>
          </a:solidFill>
          <a:latin typeface="Arial" pitchFamily="34" charset="0"/>
          <a:ea typeface="SimSun" pitchFamily="2" charset="-122"/>
        </a:defRPr>
      </a:lvl6pPr>
      <a:lvl7pPr marL="914400" algn="ctr" rtl="0" fontAlgn="base">
        <a:spcBef>
          <a:spcPct val="0"/>
        </a:spcBef>
        <a:spcAft>
          <a:spcPct val="0"/>
        </a:spcAft>
        <a:defRPr sz="4400">
          <a:solidFill>
            <a:schemeClr val="tx2"/>
          </a:solidFill>
          <a:latin typeface="Arial" pitchFamily="34" charset="0"/>
          <a:ea typeface="SimSun" pitchFamily="2" charset="-122"/>
        </a:defRPr>
      </a:lvl7pPr>
      <a:lvl8pPr marL="1371600" algn="ctr" rtl="0" fontAlgn="base">
        <a:spcBef>
          <a:spcPct val="0"/>
        </a:spcBef>
        <a:spcAft>
          <a:spcPct val="0"/>
        </a:spcAft>
        <a:defRPr sz="4400">
          <a:solidFill>
            <a:schemeClr val="tx2"/>
          </a:solidFill>
          <a:latin typeface="Arial" pitchFamily="34" charset="0"/>
          <a:ea typeface="SimSun" pitchFamily="2" charset="-122"/>
        </a:defRPr>
      </a:lvl8pPr>
      <a:lvl9pPr marL="1828800" algn="ctr" rtl="0" fontAlgn="base">
        <a:spcBef>
          <a:spcPct val="0"/>
        </a:spcBef>
        <a:spcAft>
          <a:spcPct val="0"/>
        </a:spcAft>
        <a:defRPr sz="4400">
          <a:solidFill>
            <a:schemeClr val="tx2"/>
          </a:solidFill>
          <a:latin typeface="Arial" pitchFamily="34" charset="0"/>
          <a:ea typeface="SimSun" pitchFamily="2" charset="-122"/>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mn-ea"/>
        </a:defRPr>
      </a:lvl2pPr>
      <a:lvl3pPr marL="1143000" indent="-228600" algn="l" rtl="0" fontAlgn="base">
        <a:spcBef>
          <a:spcPct val="20000"/>
        </a:spcBef>
        <a:spcAft>
          <a:spcPct val="0"/>
        </a:spcAft>
        <a:buChar char="•"/>
        <a:defRPr sz="24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38125" y="219075"/>
            <a:ext cx="8724900" cy="71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fr-FR" altLang="x-none"/>
              <a:t>Cliquez et modifiez le titre</a:t>
            </a:r>
            <a:endParaRPr lang="en-US" altLang="x-none"/>
          </a:p>
        </p:txBody>
      </p:sp>
      <p:sp>
        <p:nvSpPr>
          <p:cNvPr id="1027" name="Rectangle 3"/>
          <p:cNvSpPr>
            <a:spLocks noGrp="1" noChangeArrowheads="1"/>
          </p:cNvSpPr>
          <p:nvPr>
            <p:ph type="body" idx="1"/>
          </p:nvPr>
        </p:nvSpPr>
        <p:spPr bwMode="auto">
          <a:xfrm>
            <a:off x="323528" y="1447800"/>
            <a:ext cx="8640960" cy="4789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fr-FR" altLang="x-none"/>
              <a:t>Cliquez pour modifier les styles du texte du masque</a:t>
            </a:r>
          </a:p>
          <a:p>
            <a:pPr lvl="1"/>
            <a:r>
              <a:rPr lang="fr-FR" altLang="x-none"/>
              <a:t>Deuxième niveau</a:t>
            </a:r>
          </a:p>
          <a:p>
            <a:pPr lvl="2"/>
            <a:r>
              <a:rPr lang="fr-FR" altLang="x-none"/>
              <a:t>Troisième niveau</a:t>
            </a:r>
          </a:p>
          <a:p>
            <a:pPr lvl="3"/>
            <a:r>
              <a:rPr lang="fr-FR" altLang="x-none"/>
              <a:t>Quatrième niveau</a:t>
            </a:r>
          </a:p>
          <a:p>
            <a:pPr lvl="4"/>
            <a:r>
              <a:rPr lang="fr-FR" altLang="x-none"/>
              <a:t>Cinquième niveau</a:t>
            </a:r>
            <a:endParaRPr lang="en-US" altLang="x-none"/>
          </a:p>
        </p:txBody>
      </p:sp>
    </p:spTree>
    <p:extLst>
      <p:ext uri="{BB962C8B-B14F-4D97-AF65-F5344CB8AC3E}">
        <p14:creationId xmlns:p14="http://schemas.microsoft.com/office/powerpoint/2010/main" val="2715358345"/>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Lst>
  <p:txStyles>
    <p:titleStyle>
      <a:lvl1pPr algn="l" rtl="0" eaLnBrk="1" fontAlgn="base" hangingPunct="1">
        <a:spcBef>
          <a:spcPct val="0"/>
        </a:spcBef>
        <a:spcAft>
          <a:spcPct val="0"/>
        </a:spcAft>
        <a:defRPr sz="4400" kern="1200">
          <a:solidFill>
            <a:schemeClr val="bg1"/>
          </a:solidFill>
          <a:latin typeface="+mj-lt"/>
          <a:ea typeface="+mj-ea"/>
          <a:cs typeface="+mj-cs"/>
        </a:defRPr>
      </a:lvl1pPr>
      <a:lvl2pPr algn="l" rtl="0" eaLnBrk="1" fontAlgn="base" hangingPunct="1">
        <a:spcBef>
          <a:spcPct val="0"/>
        </a:spcBef>
        <a:spcAft>
          <a:spcPct val="0"/>
        </a:spcAft>
        <a:defRPr sz="4400">
          <a:solidFill>
            <a:schemeClr val="bg1"/>
          </a:solidFill>
          <a:latin typeface="Microsoft Sans Serif" charset="0"/>
        </a:defRPr>
      </a:lvl2pPr>
      <a:lvl3pPr algn="l" rtl="0" eaLnBrk="1" fontAlgn="base" hangingPunct="1">
        <a:spcBef>
          <a:spcPct val="0"/>
        </a:spcBef>
        <a:spcAft>
          <a:spcPct val="0"/>
        </a:spcAft>
        <a:defRPr sz="4400">
          <a:solidFill>
            <a:schemeClr val="bg1"/>
          </a:solidFill>
          <a:latin typeface="Microsoft Sans Serif" charset="0"/>
        </a:defRPr>
      </a:lvl3pPr>
      <a:lvl4pPr algn="l" rtl="0" eaLnBrk="1" fontAlgn="base" hangingPunct="1">
        <a:spcBef>
          <a:spcPct val="0"/>
        </a:spcBef>
        <a:spcAft>
          <a:spcPct val="0"/>
        </a:spcAft>
        <a:defRPr sz="4400">
          <a:solidFill>
            <a:schemeClr val="bg1"/>
          </a:solidFill>
          <a:latin typeface="Microsoft Sans Serif" charset="0"/>
        </a:defRPr>
      </a:lvl4pPr>
      <a:lvl5pPr algn="l" rtl="0" eaLnBrk="1" fontAlgn="base" hangingPunct="1">
        <a:spcBef>
          <a:spcPct val="0"/>
        </a:spcBef>
        <a:spcAft>
          <a:spcPct val="0"/>
        </a:spcAft>
        <a:defRPr sz="4400">
          <a:solidFill>
            <a:schemeClr val="bg1"/>
          </a:solidFill>
          <a:latin typeface="Microsoft Sans Serif" charset="0"/>
        </a:defRPr>
      </a:lvl5pPr>
      <a:lvl6pPr marL="457200" algn="l" rtl="0" eaLnBrk="1" fontAlgn="base" hangingPunct="1">
        <a:spcBef>
          <a:spcPct val="0"/>
        </a:spcBef>
        <a:spcAft>
          <a:spcPct val="0"/>
        </a:spcAft>
        <a:defRPr sz="4400">
          <a:solidFill>
            <a:schemeClr val="bg1"/>
          </a:solidFill>
          <a:latin typeface="Microsoft Sans Serif" charset="0"/>
        </a:defRPr>
      </a:lvl6pPr>
      <a:lvl7pPr marL="914400" algn="l" rtl="0" eaLnBrk="1" fontAlgn="base" hangingPunct="1">
        <a:spcBef>
          <a:spcPct val="0"/>
        </a:spcBef>
        <a:spcAft>
          <a:spcPct val="0"/>
        </a:spcAft>
        <a:defRPr sz="4400">
          <a:solidFill>
            <a:schemeClr val="bg1"/>
          </a:solidFill>
          <a:latin typeface="Microsoft Sans Serif" charset="0"/>
        </a:defRPr>
      </a:lvl7pPr>
      <a:lvl8pPr marL="1371600" algn="l" rtl="0" eaLnBrk="1" fontAlgn="base" hangingPunct="1">
        <a:spcBef>
          <a:spcPct val="0"/>
        </a:spcBef>
        <a:spcAft>
          <a:spcPct val="0"/>
        </a:spcAft>
        <a:defRPr sz="4400">
          <a:solidFill>
            <a:schemeClr val="bg1"/>
          </a:solidFill>
          <a:latin typeface="Microsoft Sans Serif" charset="0"/>
        </a:defRPr>
      </a:lvl8pPr>
      <a:lvl9pPr marL="1828800" algn="l" rtl="0" eaLnBrk="1" fontAlgn="base" hangingPunct="1">
        <a:spcBef>
          <a:spcPct val="0"/>
        </a:spcBef>
        <a:spcAft>
          <a:spcPct val="0"/>
        </a:spcAft>
        <a:defRPr sz="4400">
          <a:solidFill>
            <a:schemeClr val="bg1"/>
          </a:solidFill>
          <a:latin typeface="Microsoft Sans Serif" charset="0"/>
        </a:defRPr>
      </a:lvl9pPr>
    </p:titleStyle>
    <p:bodyStyle>
      <a:lvl1pPr marL="342900" indent="-342900" algn="l" rtl="0" eaLnBrk="1" fontAlgn="base" hangingPunct="1">
        <a:spcBef>
          <a:spcPct val="20000"/>
        </a:spcBef>
        <a:spcAft>
          <a:spcPct val="0"/>
        </a:spcAft>
        <a:buChar char="•"/>
        <a:defRPr sz="3200" kern="12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bg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bg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bg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image" Target="../media/image6.sv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jquery_black.jpg"/>
          <p:cNvPicPr>
            <a:picLocks noChangeAspect="1"/>
          </p:cNvPicPr>
          <p:nvPr/>
        </p:nvPicPr>
        <p:blipFill>
          <a:blip r:embed="rId2" cstate="print"/>
          <a:stretch>
            <a:fillRect/>
          </a:stretch>
        </p:blipFill>
        <p:spPr>
          <a:xfrm>
            <a:off x="0" y="407193"/>
            <a:ext cx="9144000" cy="6043613"/>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fr-FR" dirty="0"/>
              <a:t>HTML -&gt; le </a:t>
            </a:r>
            <a:r>
              <a:rPr lang="fr-FR" i="1" dirty="0"/>
              <a:t>DOM</a:t>
            </a:r>
            <a:r>
              <a:rPr lang="fr-FR" dirty="0"/>
              <a:t> (</a:t>
            </a:r>
            <a:r>
              <a:rPr lang="fr-FR" i="1" dirty="0"/>
              <a:t>Document Object Model</a:t>
            </a:r>
            <a:r>
              <a:rPr lang="fr-FR" dirty="0"/>
              <a:t>)</a:t>
            </a:r>
            <a:endParaRPr lang="fr-FR" sz="2400" dirty="0"/>
          </a:p>
        </p:txBody>
      </p:sp>
      <p:cxnSp>
        <p:nvCxnSpPr>
          <p:cNvPr id="4" name="直接连接符 5"/>
          <p:cNvCxnSpPr>
            <a:cxnSpLocks noChangeShapeType="1"/>
          </p:cNvCxnSpPr>
          <p:nvPr/>
        </p:nvCxnSpPr>
        <p:spPr bwMode="auto">
          <a:xfrm>
            <a:off x="468313" y="1268413"/>
            <a:ext cx="8135937" cy="0"/>
          </a:xfrm>
          <a:prstGeom prst="line">
            <a:avLst/>
          </a:prstGeom>
          <a:noFill/>
          <a:ln w="9525" cmpd="sng">
            <a:solidFill>
              <a:schemeClr val="bg1"/>
            </a:solidFill>
            <a:round/>
            <a:headEnd/>
            <a:tailEnd/>
          </a:ln>
        </p:spPr>
      </p:cxnSp>
      <p:pic>
        <p:nvPicPr>
          <p:cNvPr id="1026" name="Picture 2" descr="http://img393.imageshack.us/img393/9307/domnetscape5ho.gif"/>
          <p:cNvPicPr>
            <a:picLocks noChangeAspect="1" noChangeArrowheads="1"/>
          </p:cNvPicPr>
          <p:nvPr/>
        </p:nvPicPr>
        <p:blipFill>
          <a:blip r:embed="rId2" cstate="print"/>
          <a:srcRect/>
          <a:stretch>
            <a:fillRect/>
          </a:stretch>
        </p:blipFill>
        <p:spPr bwMode="auto">
          <a:xfrm>
            <a:off x="1947639" y="1340768"/>
            <a:ext cx="5000625" cy="4019550"/>
          </a:xfrm>
          <a:prstGeom prst="rect">
            <a:avLst/>
          </a:prstGeom>
          <a:noFill/>
        </p:spPr>
      </p:pic>
      <p:sp>
        <p:nvSpPr>
          <p:cNvPr id="7" name="ZoneTexte 6"/>
          <p:cNvSpPr txBox="1"/>
          <p:nvPr/>
        </p:nvSpPr>
        <p:spPr>
          <a:xfrm>
            <a:off x="1475656" y="5805264"/>
            <a:ext cx="5954259" cy="369332"/>
          </a:xfrm>
          <a:prstGeom prst="rect">
            <a:avLst/>
          </a:prstGeom>
          <a:noFill/>
        </p:spPr>
        <p:txBody>
          <a:bodyPr wrap="none" rtlCol="0">
            <a:spAutoFit/>
          </a:bodyPr>
          <a:lstStyle/>
          <a:p>
            <a:r>
              <a:rPr lang="fr-FR" dirty="0">
                <a:solidFill>
                  <a:schemeClr val="bg1"/>
                </a:solidFill>
              </a:rPr>
              <a:t>Le DOM organise ces éléments  suivant une hiérarchie définie</a:t>
            </a:r>
            <a:endParaRPr lang="fr-FR" dirty="0"/>
          </a:p>
        </p:txBody>
      </p:sp>
      <p:sp>
        <p:nvSpPr>
          <p:cNvPr id="8" name="ZoneTexte 7"/>
          <p:cNvSpPr txBox="1"/>
          <p:nvPr/>
        </p:nvSpPr>
        <p:spPr>
          <a:xfrm>
            <a:off x="1475656" y="6228020"/>
            <a:ext cx="6069097" cy="369332"/>
          </a:xfrm>
          <a:prstGeom prst="rect">
            <a:avLst/>
          </a:prstGeom>
          <a:noFill/>
        </p:spPr>
        <p:txBody>
          <a:bodyPr wrap="none" rtlCol="0">
            <a:spAutoFit/>
          </a:bodyPr>
          <a:lstStyle/>
          <a:p>
            <a:r>
              <a:rPr lang="fr-FR" dirty="0">
                <a:solidFill>
                  <a:schemeClr val="bg1"/>
                </a:solidFill>
              </a:rPr>
              <a:t>Les objets  peuvent être manipulés par programme (</a:t>
            </a:r>
            <a:r>
              <a:rPr lang="fr-FR" dirty="0" err="1">
                <a:solidFill>
                  <a:schemeClr val="bg1"/>
                </a:solidFill>
              </a:rPr>
              <a:t>javascript</a:t>
            </a:r>
            <a:r>
              <a:rPr lang="fr-FR" dirty="0">
                <a:solidFill>
                  <a:schemeClr val="bg1"/>
                </a:solidFill>
              </a:rPr>
              <a:t>)</a:t>
            </a:r>
            <a:endParaRPr lang="fr-FR" dirty="0"/>
          </a:p>
        </p:txBody>
      </p:sp>
      <p:sp>
        <p:nvSpPr>
          <p:cNvPr id="9" name="ZoneTexte 8"/>
          <p:cNvSpPr txBox="1"/>
          <p:nvPr/>
        </p:nvSpPr>
        <p:spPr>
          <a:xfrm>
            <a:off x="1475656" y="5373216"/>
            <a:ext cx="5978753" cy="369332"/>
          </a:xfrm>
          <a:prstGeom prst="rect">
            <a:avLst/>
          </a:prstGeom>
          <a:noFill/>
        </p:spPr>
        <p:txBody>
          <a:bodyPr wrap="none" rtlCol="0">
            <a:spAutoFit/>
          </a:bodyPr>
          <a:lstStyle/>
          <a:p>
            <a:r>
              <a:rPr lang="fr-FR" dirty="0">
                <a:solidFill>
                  <a:schemeClr val="bg1"/>
                </a:solidFill>
              </a:rPr>
              <a:t>Les éléments d’une page web sont collectés suivant le DOM.</a:t>
            </a:r>
            <a:endParaRPr lang="fr-F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fr-FR" sz="2800" dirty="0"/>
              <a:t>Rappels CSS -&gt; Les sélecteurs</a:t>
            </a:r>
          </a:p>
        </p:txBody>
      </p:sp>
      <p:cxnSp>
        <p:nvCxnSpPr>
          <p:cNvPr id="4" name="直接连接符 5"/>
          <p:cNvCxnSpPr>
            <a:cxnSpLocks noChangeShapeType="1"/>
          </p:cNvCxnSpPr>
          <p:nvPr/>
        </p:nvCxnSpPr>
        <p:spPr bwMode="auto">
          <a:xfrm>
            <a:off x="468313" y="1268413"/>
            <a:ext cx="8135937" cy="0"/>
          </a:xfrm>
          <a:prstGeom prst="line">
            <a:avLst/>
          </a:prstGeom>
          <a:noFill/>
          <a:ln w="9525" cmpd="sng">
            <a:solidFill>
              <a:schemeClr val="bg1"/>
            </a:solidFill>
            <a:round/>
            <a:headEnd/>
            <a:tailEnd/>
          </a:ln>
        </p:spPr>
      </p:cxnSp>
      <p:sp>
        <p:nvSpPr>
          <p:cNvPr id="39" name="ZoneTexte 38"/>
          <p:cNvSpPr txBox="1"/>
          <p:nvPr/>
        </p:nvSpPr>
        <p:spPr>
          <a:xfrm>
            <a:off x="251520" y="1484784"/>
            <a:ext cx="6840760" cy="584775"/>
          </a:xfrm>
          <a:prstGeom prst="rect">
            <a:avLst/>
          </a:prstGeom>
          <a:noFill/>
        </p:spPr>
        <p:txBody>
          <a:bodyPr wrap="square" rtlCol="0">
            <a:spAutoFit/>
          </a:bodyPr>
          <a:lstStyle/>
          <a:p>
            <a:r>
              <a:rPr lang="fr-FR" dirty="0">
                <a:solidFill>
                  <a:schemeClr val="bg1"/>
                </a:solidFill>
              </a:rPr>
              <a:t>Sélecteur universel * (affectation de style pour tous les éléments :</a:t>
            </a:r>
          </a:p>
          <a:p>
            <a:r>
              <a:rPr lang="fr-FR" sz="1400" dirty="0">
                <a:solidFill>
                  <a:schemeClr val="bg1"/>
                </a:solidFill>
                <a:latin typeface="Courier New" pitchFamily="49" charset="0"/>
                <a:cs typeface="Courier New" pitchFamily="49" charset="0"/>
              </a:rPr>
              <a:t>* {</a:t>
            </a:r>
            <a:r>
              <a:rPr lang="fr-FR" sz="1400" dirty="0" err="1">
                <a:solidFill>
                  <a:schemeClr val="bg1"/>
                </a:solidFill>
                <a:latin typeface="Courier New" pitchFamily="49" charset="0"/>
                <a:cs typeface="Courier New" pitchFamily="49" charset="0"/>
              </a:rPr>
              <a:t>font-weight:normal</a:t>
            </a:r>
            <a:r>
              <a:rPr lang="fr-FR" sz="1400" dirty="0">
                <a:solidFill>
                  <a:schemeClr val="bg1"/>
                </a:solidFill>
                <a:latin typeface="Courier New" pitchFamily="49" charset="0"/>
                <a:cs typeface="Courier New" pitchFamily="49" charset="0"/>
              </a:rPr>
              <a:t>;}</a:t>
            </a:r>
            <a:r>
              <a:rPr lang="fr-FR" sz="1400" dirty="0">
                <a:solidFill>
                  <a:schemeClr val="bg1">
                    <a:lumMod val="85000"/>
                  </a:schemeClr>
                </a:solidFill>
                <a:latin typeface="Courier New" pitchFamily="49" charset="0"/>
                <a:cs typeface="Courier New" pitchFamily="49" charset="0"/>
              </a:rPr>
              <a:t>//graisse normale pour tout</a:t>
            </a:r>
            <a:endParaRPr lang="fr-FR" dirty="0">
              <a:solidFill>
                <a:schemeClr val="bg1">
                  <a:lumMod val="85000"/>
                </a:schemeClr>
              </a:solidFill>
              <a:latin typeface="Courier New" pitchFamily="49" charset="0"/>
              <a:cs typeface="Courier New" pitchFamily="49" charset="0"/>
            </a:endParaRPr>
          </a:p>
        </p:txBody>
      </p:sp>
      <p:sp>
        <p:nvSpPr>
          <p:cNvPr id="44" name="ZoneTexte 43"/>
          <p:cNvSpPr txBox="1"/>
          <p:nvPr/>
        </p:nvSpPr>
        <p:spPr>
          <a:xfrm>
            <a:off x="251520" y="2276872"/>
            <a:ext cx="7560840" cy="584775"/>
          </a:xfrm>
          <a:prstGeom prst="rect">
            <a:avLst/>
          </a:prstGeom>
          <a:noFill/>
        </p:spPr>
        <p:txBody>
          <a:bodyPr wrap="square" rtlCol="0">
            <a:spAutoFit/>
          </a:bodyPr>
          <a:lstStyle/>
          <a:p>
            <a:r>
              <a:rPr lang="fr-FR" dirty="0">
                <a:solidFill>
                  <a:schemeClr val="bg1"/>
                </a:solidFill>
              </a:rPr>
              <a:t>Sélecteur de type (affectation de style pour un type d ’élément) :</a:t>
            </a:r>
          </a:p>
          <a:p>
            <a:r>
              <a:rPr lang="fr-FR" sz="1400" dirty="0">
                <a:solidFill>
                  <a:schemeClr val="bg1"/>
                </a:solidFill>
                <a:latin typeface="Courier New" pitchFamily="49" charset="0"/>
                <a:cs typeface="Courier New" pitchFamily="49" charset="0"/>
              </a:rPr>
              <a:t>H1 {font-size:1.5em;}</a:t>
            </a:r>
            <a:r>
              <a:rPr lang="fr-FR" sz="1400" dirty="0">
                <a:solidFill>
                  <a:schemeClr val="bg1">
                    <a:lumMod val="85000"/>
                  </a:schemeClr>
                </a:solidFill>
                <a:latin typeface="Courier New" pitchFamily="49" charset="0"/>
                <a:cs typeface="Courier New" pitchFamily="49" charset="0"/>
              </a:rPr>
              <a:t>//Définition hauteur de texte des éléments H1</a:t>
            </a:r>
            <a:endParaRPr lang="fr-FR" dirty="0">
              <a:solidFill>
                <a:schemeClr val="bg1">
                  <a:lumMod val="85000"/>
                </a:schemeClr>
              </a:solidFill>
              <a:latin typeface="Courier New" pitchFamily="49" charset="0"/>
              <a:cs typeface="Courier New" pitchFamily="49" charset="0"/>
            </a:endParaRPr>
          </a:p>
        </p:txBody>
      </p:sp>
      <p:sp>
        <p:nvSpPr>
          <p:cNvPr id="46" name="ZoneTexte 45"/>
          <p:cNvSpPr txBox="1"/>
          <p:nvPr/>
        </p:nvSpPr>
        <p:spPr>
          <a:xfrm>
            <a:off x="251520" y="3060249"/>
            <a:ext cx="8784976" cy="584775"/>
          </a:xfrm>
          <a:prstGeom prst="rect">
            <a:avLst/>
          </a:prstGeom>
          <a:noFill/>
        </p:spPr>
        <p:txBody>
          <a:bodyPr wrap="square" rtlCol="0">
            <a:spAutoFit/>
          </a:bodyPr>
          <a:lstStyle/>
          <a:p>
            <a:r>
              <a:rPr lang="fr-FR" dirty="0">
                <a:solidFill>
                  <a:schemeClr val="bg1"/>
                </a:solidFill>
              </a:rPr>
              <a:t>Sélecteur de classe (affectation de style pour les éléments ayant une classe donnée) :</a:t>
            </a:r>
          </a:p>
          <a:p>
            <a:r>
              <a:rPr lang="fr-FR" sz="1400" dirty="0">
                <a:solidFill>
                  <a:schemeClr val="bg1"/>
                </a:solidFill>
                <a:latin typeface="Courier New" pitchFamily="49" charset="0"/>
                <a:cs typeface="Courier New" pitchFamily="49" charset="0"/>
              </a:rPr>
              <a:t>.blanc {</a:t>
            </a:r>
            <a:r>
              <a:rPr lang="fr-FR" sz="1400" dirty="0" err="1">
                <a:solidFill>
                  <a:schemeClr val="bg1"/>
                </a:solidFill>
                <a:latin typeface="Courier New" pitchFamily="49" charset="0"/>
                <a:cs typeface="Courier New" pitchFamily="49" charset="0"/>
              </a:rPr>
              <a:t>color:white</a:t>
            </a:r>
            <a:r>
              <a:rPr lang="fr-FR" sz="1400" dirty="0">
                <a:solidFill>
                  <a:schemeClr val="bg1"/>
                </a:solidFill>
                <a:latin typeface="Courier New" pitchFamily="49" charset="0"/>
                <a:cs typeface="Courier New" pitchFamily="49" charset="0"/>
              </a:rPr>
              <a:t>;}</a:t>
            </a:r>
            <a:r>
              <a:rPr lang="fr-FR" sz="1400" dirty="0">
                <a:solidFill>
                  <a:schemeClr val="bg1">
                    <a:lumMod val="85000"/>
                  </a:schemeClr>
                </a:solidFill>
                <a:latin typeface="Courier New" pitchFamily="49" charset="0"/>
                <a:cs typeface="Courier New" pitchFamily="49" charset="0"/>
              </a:rPr>
              <a:t>//Écriture en blanc pour les éléments ayant la classe blanc</a:t>
            </a:r>
            <a:endParaRPr lang="fr-FR" dirty="0">
              <a:solidFill>
                <a:schemeClr val="bg1">
                  <a:lumMod val="85000"/>
                </a:schemeClr>
              </a:solidFill>
              <a:latin typeface="Courier New" pitchFamily="49" charset="0"/>
              <a:cs typeface="Courier New" pitchFamily="49" charset="0"/>
            </a:endParaRPr>
          </a:p>
        </p:txBody>
      </p:sp>
      <p:sp>
        <p:nvSpPr>
          <p:cNvPr id="48" name="ZoneTexte 47"/>
          <p:cNvSpPr txBox="1"/>
          <p:nvPr/>
        </p:nvSpPr>
        <p:spPr>
          <a:xfrm>
            <a:off x="251520" y="3861048"/>
            <a:ext cx="8064896" cy="800219"/>
          </a:xfrm>
          <a:prstGeom prst="rect">
            <a:avLst/>
          </a:prstGeom>
          <a:noFill/>
        </p:spPr>
        <p:txBody>
          <a:bodyPr wrap="square" rtlCol="0">
            <a:spAutoFit/>
          </a:bodyPr>
          <a:lstStyle/>
          <a:p>
            <a:r>
              <a:rPr lang="fr-FR" dirty="0">
                <a:solidFill>
                  <a:schemeClr val="bg1"/>
                </a:solidFill>
              </a:rPr>
              <a:t>Sélecteur d’élément par l’id (affectation de style pour l’élément dont l’id est donné :</a:t>
            </a:r>
          </a:p>
          <a:p>
            <a:r>
              <a:rPr lang="fr-FR" sz="1400" dirty="0">
                <a:solidFill>
                  <a:schemeClr val="bg1"/>
                </a:solidFill>
                <a:latin typeface="Courier New" pitchFamily="49" charset="0"/>
                <a:cs typeface="Courier New" pitchFamily="49" charset="0"/>
              </a:rPr>
              <a:t>#</a:t>
            </a:r>
            <a:r>
              <a:rPr lang="fr-FR" sz="1400" dirty="0" err="1">
                <a:solidFill>
                  <a:schemeClr val="bg1"/>
                </a:solidFill>
                <a:latin typeface="Courier New" pitchFamily="49" charset="0"/>
                <a:cs typeface="Courier New" pitchFamily="49" charset="0"/>
              </a:rPr>
              <a:t>une_div</a:t>
            </a:r>
            <a:r>
              <a:rPr lang="fr-FR" sz="1400" dirty="0">
                <a:solidFill>
                  <a:schemeClr val="bg1"/>
                </a:solidFill>
                <a:latin typeface="Courier New" pitchFamily="49" charset="0"/>
                <a:cs typeface="Courier New" pitchFamily="49" charset="0"/>
              </a:rPr>
              <a:t> {</a:t>
            </a:r>
            <a:r>
              <a:rPr lang="fr-FR" sz="1400" dirty="0" err="1">
                <a:solidFill>
                  <a:schemeClr val="bg1"/>
                </a:solidFill>
                <a:latin typeface="Courier New" pitchFamily="49" charset="0"/>
                <a:cs typeface="Courier New" pitchFamily="49" charset="0"/>
              </a:rPr>
              <a:t>background-image:url</a:t>
            </a:r>
            <a:r>
              <a:rPr lang="fr-FR" sz="1400" dirty="0">
                <a:solidFill>
                  <a:schemeClr val="bg1"/>
                </a:solidFill>
                <a:latin typeface="Courier New" pitchFamily="49" charset="0"/>
                <a:cs typeface="Courier New" pitchFamily="49" charset="0"/>
              </a:rPr>
              <a:t>(images/img_fond.jpg</a:t>
            </a:r>
            <a:r>
              <a:rPr lang="fr-FR" sz="1400" dirty="0">
                <a:solidFill>
                  <a:schemeClr val="bg1">
                    <a:lumMod val="85000"/>
                  </a:schemeClr>
                </a:solidFill>
                <a:latin typeface="Courier New" pitchFamily="49" charset="0"/>
                <a:cs typeface="Courier New" pitchFamily="49" charset="0"/>
              </a:rPr>
              <a:t>);}//Image de fond pour l’élément d’id </a:t>
            </a:r>
            <a:r>
              <a:rPr lang="fr-FR" sz="1400" dirty="0" err="1">
                <a:solidFill>
                  <a:schemeClr val="bg1">
                    <a:lumMod val="85000"/>
                  </a:schemeClr>
                </a:solidFill>
                <a:latin typeface="Courier New" pitchFamily="49" charset="0"/>
                <a:cs typeface="Courier New" pitchFamily="49" charset="0"/>
              </a:rPr>
              <a:t>une_div</a:t>
            </a:r>
            <a:endParaRPr lang="fr-FR" dirty="0">
              <a:solidFill>
                <a:schemeClr val="bg1">
                  <a:lumMod val="85000"/>
                </a:schemeClr>
              </a:solidFill>
              <a:latin typeface="Courier New" pitchFamily="49" charset="0"/>
              <a:cs typeface="Courier New" pitchFamily="49" charset="0"/>
            </a:endParaRPr>
          </a:p>
        </p:txBody>
      </p:sp>
      <p:sp>
        <p:nvSpPr>
          <p:cNvPr id="50" name="ZoneTexte 49"/>
          <p:cNvSpPr txBox="1"/>
          <p:nvPr/>
        </p:nvSpPr>
        <p:spPr>
          <a:xfrm>
            <a:off x="251520" y="4788441"/>
            <a:ext cx="8064896" cy="800219"/>
          </a:xfrm>
          <a:prstGeom prst="rect">
            <a:avLst/>
          </a:prstGeom>
          <a:noFill/>
        </p:spPr>
        <p:txBody>
          <a:bodyPr wrap="square" rtlCol="0">
            <a:spAutoFit/>
          </a:bodyPr>
          <a:lstStyle/>
          <a:p>
            <a:r>
              <a:rPr lang="fr-FR" dirty="0">
                <a:solidFill>
                  <a:schemeClr val="bg1"/>
                </a:solidFill>
              </a:rPr>
              <a:t>Les sélecteurs peuvent être combinés (cf. sélecteurs CSS2/3):</a:t>
            </a:r>
          </a:p>
          <a:p>
            <a:r>
              <a:rPr lang="fr-FR" sz="1400" dirty="0">
                <a:solidFill>
                  <a:schemeClr val="bg1"/>
                </a:solidFill>
                <a:latin typeface="Courier New" pitchFamily="49" charset="0"/>
                <a:cs typeface="Courier New" pitchFamily="49" charset="0"/>
              </a:rPr>
              <a:t>.menu, a {</a:t>
            </a:r>
            <a:r>
              <a:rPr lang="fr-FR" sz="1400" dirty="0" err="1">
                <a:solidFill>
                  <a:schemeClr val="bg1"/>
                </a:solidFill>
                <a:latin typeface="Courier New" pitchFamily="49" charset="0"/>
                <a:cs typeface="Courier New" pitchFamily="49" charset="0"/>
              </a:rPr>
              <a:t>text-decoration:none</a:t>
            </a:r>
            <a:r>
              <a:rPr lang="fr-FR" sz="1400" dirty="0">
                <a:solidFill>
                  <a:schemeClr val="bg1"/>
                </a:solidFill>
                <a:latin typeface="Courier New" pitchFamily="49" charset="0"/>
                <a:cs typeface="Courier New" pitchFamily="49" charset="0"/>
              </a:rPr>
              <a:t>;}</a:t>
            </a:r>
            <a:r>
              <a:rPr lang="fr-FR" sz="1400" dirty="0">
                <a:solidFill>
                  <a:schemeClr val="bg1">
                    <a:lumMod val="85000"/>
                  </a:schemeClr>
                </a:solidFill>
                <a:latin typeface="Courier New" pitchFamily="49" charset="0"/>
                <a:cs typeface="Courier New" pitchFamily="49" charset="0"/>
              </a:rPr>
              <a:t>//affichage normale pour les liens (a) dans les éléments ayant la classe menu, quelque soit leur place</a:t>
            </a:r>
            <a:endParaRPr lang="fr-FR" dirty="0">
              <a:solidFill>
                <a:schemeClr val="bg1">
                  <a:lumMod val="85000"/>
                </a:schemeClr>
              </a:solidFill>
              <a:latin typeface="Courier New" pitchFamily="49" charset="0"/>
              <a:cs typeface="Courier New" pitchFamily="49"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fr-FR" dirty="0" err="1"/>
              <a:t>Javascript</a:t>
            </a:r>
            <a:endParaRPr lang="fr-FR" dirty="0"/>
          </a:p>
        </p:txBody>
      </p:sp>
      <p:sp>
        <p:nvSpPr>
          <p:cNvPr id="7171" name="Rectangle 3"/>
          <p:cNvSpPr>
            <a:spLocks noGrp="1" noChangeArrowheads="1"/>
          </p:cNvSpPr>
          <p:nvPr>
            <p:ph idx="1"/>
          </p:nvPr>
        </p:nvSpPr>
        <p:spPr/>
        <p:txBody>
          <a:bodyPr>
            <a:normAutofit/>
          </a:bodyPr>
          <a:lstStyle/>
          <a:p>
            <a:pPr>
              <a:lnSpc>
                <a:spcPct val="90000"/>
              </a:lnSpc>
            </a:pPr>
            <a:r>
              <a:rPr lang="fr-FR" dirty="0"/>
              <a:t>La naissance de JavaScript</a:t>
            </a:r>
          </a:p>
          <a:p>
            <a:pPr lvl="1">
              <a:lnSpc>
                <a:spcPct val="90000"/>
              </a:lnSpc>
            </a:pPr>
            <a:r>
              <a:rPr lang="fr-FR" dirty="0"/>
              <a:t>1995 : </a:t>
            </a:r>
            <a:r>
              <a:rPr lang="fr-FR" b="1" dirty="0"/>
              <a:t>Brendan Eich</a:t>
            </a:r>
            <a:r>
              <a:rPr lang="fr-FR" dirty="0"/>
              <a:t> développe  pour Netscape Communications Corporation, un langage de script, appelé Mocha, puis </a:t>
            </a:r>
            <a:r>
              <a:rPr lang="fr-FR" dirty="0" err="1"/>
              <a:t>LiveScript</a:t>
            </a:r>
            <a:r>
              <a:rPr lang="fr-FR" dirty="0"/>
              <a:t> et finalement </a:t>
            </a:r>
            <a:r>
              <a:rPr lang="fr-FR" b="1" dirty="0"/>
              <a:t>JavaScript</a:t>
            </a:r>
          </a:p>
          <a:p>
            <a:pPr lvl="1">
              <a:lnSpc>
                <a:spcPct val="90000"/>
              </a:lnSpc>
            </a:pPr>
            <a:r>
              <a:rPr lang="fr-FR" b="1" dirty="0" err="1"/>
              <a:t>Javascript</a:t>
            </a:r>
            <a:r>
              <a:rPr lang="fr-FR" dirty="0"/>
              <a:t> est intégré dans le navigateur Netscape 2. Succès immédiat, mais..</a:t>
            </a:r>
          </a:p>
          <a:p>
            <a:pPr>
              <a:lnSpc>
                <a:spcPct val="90000"/>
              </a:lnSpc>
            </a:pPr>
            <a:r>
              <a:rPr lang="fr-FR" dirty="0"/>
              <a:t>La guerre des navigateurs</a:t>
            </a:r>
          </a:p>
          <a:p>
            <a:pPr lvl="1">
              <a:lnSpc>
                <a:spcPct val="90000"/>
              </a:lnSpc>
            </a:pPr>
            <a:r>
              <a:rPr lang="fr-FR" dirty="0"/>
              <a:t>Netscape et Microsoft (avec </a:t>
            </a:r>
            <a:r>
              <a:rPr lang="fr-FR" dirty="0" err="1"/>
              <a:t>JScript</a:t>
            </a:r>
            <a:r>
              <a:rPr lang="fr-FR" dirty="0"/>
              <a:t> dans Internet Explorer) ont développé leur propre variante de JavaScript avec des fonctionnalités supplémentaires et incompatibles, notamment dans la manipulation du DOM (modèle objet du navigateur WEB)</a:t>
            </a:r>
          </a:p>
          <a:p>
            <a:pPr lvl="1">
              <a:lnSpc>
                <a:spcPct val="90000"/>
              </a:lnSpc>
            </a:pPr>
            <a:r>
              <a:rPr lang="fr-FR" dirty="0"/>
              <a:t>1997 : Adoption du standard </a:t>
            </a:r>
            <a:r>
              <a:rPr lang="fr-FR" dirty="0" err="1"/>
              <a:t>ECMAScript</a:t>
            </a:r>
            <a:r>
              <a:rPr lang="fr-FR" dirty="0"/>
              <a:t>.</a:t>
            </a:r>
            <a:br>
              <a:rPr lang="fr-FR" dirty="0"/>
            </a:br>
            <a:r>
              <a:rPr lang="fr-FR" dirty="0"/>
              <a:t>Les spécifications sont rédigées dans le document Standard</a:t>
            </a:r>
            <a:r>
              <a:rPr lang="fr-FR" dirty="0">
                <a:cs typeface="Times New Roman" pitchFamily="18" charset="0"/>
              </a:rPr>
              <a:t> </a:t>
            </a:r>
            <a:r>
              <a:rPr lang="fr-FR" dirty="0"/>
              <a:t>ECMA-262.</a:t>
            </a:r>
          </a:p>
          <a:p>
            <a:endParaRPr lang="fr-FR" dirty="0"/>
          </a:p>
        </p:txBody>
      </p:sp>
      <p:cxnSp>
        <p:nvCxnSpPr>
          <p:cNvPr id="4" name="直接连接符 5"/>
          <p:cNvCxnSpPr>
            <a:cxnSpLocks noChangeShapeType="1"/>
          </p:cNvCxnSpPr>
          <p:nvPr/>
        </p:nvCxnSpPr>
        <p:spPr bwMode="auto">
          <a:xfrm>
            <a:off x="468313" y="1268413"/>
            <a:ext cx="8135937" cy="0"/>
          </a:xfrm>
          <a:prstGeom prst="line">
            <a:avLst/>
          </a:prstGeom>
          <a:noFill/>
          <a:ln w="9525" cmpd="sng">
            <a:solidFill>
              <a:schemeClr val="bg1"/>
            </a:solidFill>
            <a:round/>
            <a:headEnd/>
            <a:tailEnd/>
          </a:ln>
        </p:spPr>
      </p:cxn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fr-FR" dirty="0"/>
              <a:t>Les premiers </a:t>
            </a:r>
            <a:r>
              <a:rPr lang="fr-FR" i="1" dirty="0" err="1"/>
              <a:t>frameworks</a:t>
            </a:r>
            <a:endParaRPr lang="fr-FR" i="1" dirty="0"/>
          </a:p>
        </p:txBody>
      </p:sp>
      <p:sp>
        <p:nvSpPr>
          <p:cNvPr id="7171" name="Rectangle 3"/>
          <p:cNvSpPr>
            <a:spLocks noGrp="1" noChangeArrowheads="1"/>
          </p:cNvSpPr>
          <p:nvPr>
            <p:ph idx="1"/>
          </p:nvPr>
        </p:nvSpPr>
        <p:spPr/>
        <p:txBody>
          <a:bodyPr/>
          <a:lstStyle/>
          <a:p>
            <a:pPr algn="just"/>
            <a:r>
              <a:rPr lang="fr-FR" dirty="0"/>
              <a:t>Comme il était devenu difficile de coder en </a:t>
            </a:r>
            <a:r>
              <a:rPr lang="fr-FR" dirty="0" err="1"/>
              <a:t>javascript</a:t>
            </a:r>
            <a:r>
              <a:rPr lang="fr-FR" dirty="0"/>
              <a:t> pour tous les navigateurs, sont apparus des </a:t>
            </a:r>
            <a:r>
              <a:rPr lang="fr-FR" i="1" dirty="0" err="1"/>
              <a:t>frameworks</a:t>
            </a:r>
            <a:r>
              <a:rPr lang="fr-FR" dirty="0"/>
              <a:t> permettant une spécification unique, indépendante du navigateur :</a:t>
            </a:r>
          </a:p>
          <a:p>
            <a:pPr lvl="1"/>
            <a:r>
              <a:rPr lang="fr-FR" dirty="0" err="1"/>
              <a:t>PrototypeJS</a:t>
            </a:r>
            <a:r>
              <a:rPr lang="fr-FR" dirty="0"/>
              <a:t> - www.prototypejs.org</a:t>
            </a:r>
          </a:p>
          <a:p>
            <a:pPr lvl="2"/>
            <a:r>
              <a:rPr lang="fr-FR" dirty="0"/>
              <a:t>script.aculo.us</a:t>
            </a:r>
          </a:p>
          <a:p>
            <a:pPr lvl="1"/>
            <a:r>
              <a:rPr lang="fr-FR" dirty="0" err="1"/>
              <a:t>Mootools</a:t>
            </a:r>
            <a:r>
              <a:rPr lang="fr-FR" dirty="0"/>
              <a:t> - mootools.net</a:t>
            </a:r>
          </a:p>
          <a:p>
            <a:pPr lvl="1"/>
            <a:r>
              <a:rPr lang="fr-FR" dirty="0" err="1"/>
              <a:t>DoJo</a:t>
            </a:r>
            <a:r>
              <a:rPr lang="fr-FR" dirty="0"/>
              <a:t> </a:t>
            </a:r>
            <a:r>
              <a:rPr lang="fr-FR" dirty="0" err="1"/>
              <a:t>Toolkit</a:t>
            </a:r>
            <a:r>
              <a:rPr lang="fr-FR" dirty="0"/>
              <a:t> - www.dojotoolkit.org</a:t>
            </a:r>
          </a:p>
          <a:p>
            <a:pPr lvl="1"/>
            <a:r>
              <a:rPr lang="fr-FR" dirty="0"/>
              <a:t>Yahoo UI - developer.yahoo.com/</a:t>
            </a:r>
            <a:r>
              <a:rPr lang="fr-FR" dirty="0" err="1"/>
              <a:t>yui</a:t>
            </a:r>
            <a:r>
              <a:rPr lang="fr-FR" dirty="0"/>
              <a:t>/</a:t>
            </a:r>
          </a:p>
          <a:p>
            <a:pPr lvl="1"/>
            <a:r>
              <a:rPr lang="fr-FR" dirty="0" err="1"/>
              <a:t>ExtJS</a:t>
            </a:r>
            <a:r>
              <a:rPr lang="fr-FR" dirty="0"/>
              <a:t> - www.extjs.com</a:t>
            </a:r>
          </a:p>
          <a:p>
            <a:pPr lvl="1"/>
            <a:r>
              <a:rPr lang="fr-FR" dirty="0"/>
              <a:t>UIZE - www.uize.com</a:t>
            </a:r>
          </a:p>
        </p:txBody>
      </p:sp>
      <p:cxnSp>
        <p:nvCxnSpPr>
          <p:cNvPr id="4" name="直接连接符 5"/>
          <p:cNvCxnSpPr>
            <a:cxnSpLocks noChangeShapeType="1"/>
          </p:cNvCxnSpPr>
          <p:nvPr/>
        </p:nvCxnSpPr>
        <p:spPr bwMode="auto">
          <a:xfrm>
            <a:off x="468313" y="1268413"/>
            <a:ext cx="8135937" cy="0"/>
          </a:xfrm>
          <a:prstGeom prst="line">
            <a:avLst/>
          </a:prstGeom>
          <a:noFill/>
          <a:ln w="9525" cmpd="sng">
            <a:solidFill>
              <a:schemeClr val="bg1"/>
            </a:solidFill>
            <a:round/>
            <a:headEnd/>
            <a:tailEnd/>
          </a:ln>
        </p:spPr>
      </p:cxn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fr-FR" dirty="0" err="1"/>
              <a:t>JQuery</a:t>
            </a:r>
            <a:endParaRPr lang="fr-FR" i="1" dirty="0"/>
          </a:p>
        </p:txBody>
      </p:sp>
      <p:sp>
        <p:nvSpPr>
          <p:cNvPr id="7171" name="Rectangle 3"/>
          <p:cNvSpPr>
            <a:spLocks noGrp="1" noChangeArrowheads="1"/>
          </p:cNvSpPr>
          <p:nvPr>
            <p:ph idx="1"/>
          </p:nvPr>
        </p:nvSpPr>
        <p:spPr/>
        <p:txBody>
          <a:bodyPr>
            <a:normAutofit/>
          </a:bodyPr>
          <a:lstStyle/>
          <a:p>
            <a:r>
              <a:rPr lang="fr-FR" dirty="0"/>
              <a:t>Une bibliothèque </a:t>
            </a:r>
            <a:r>
              <a:rPr lang="fr-FR" dirty="0" err="1"/>
              <a:t>javascript</a:t>
            </a:r>
            <a:r>
              <a:rPr lang="fr-FR" dirty="0"/>
              <a:t> </a:t>
            </a:r>
            <a:r>
              <a:rPr lang="fr-FR" i="1" dirty="0"/>
              <a:t>open-source</a:t>
            </a:r>
            <a:r>
              <a:rPr lang="fr-FR" dirty="0"/>
              <a:t> et </a:t>
            </a:r>
            <a:r>
              <a:rPr lang="fr-FR" i="1" dirty="0"/>
              <a:t>cross-browser</a:t>
            </a:r>
          </a:p>
          <a:p>
            <a:r>
              <a:rPr lang="fr-FR" dirty="0"/>
              <a:t>permet de manipuler facilement les éléments d’une page web à l'aide d'une syntaxe identique à la sélection CSS</a:t>
            </a:r>
          </a:p>
          <a:p>
            <a:r>
              <a:rPr lang="fr-FR" dirty="0"/>
              <a:t>Permet notamment de :</a:t>
            </a:r>
          </a:p>
          <a:p>
            <a:pPr lvl="1"/>
            <a:r>
              <a:rPr lang="fr-FR" dirty="0"/>
              <a:t>Modifier/ajouter/supprimer des éléments dans la page ;</a:t>
            </a:r>
          </a:p>
          <a:p>
            <a:pPr lvl="1"/>
            <a:r>
              <a:rPr lang="fr-FR" dirty="0"/>
              <a:t>Modifier/ajouter/supprimer des attributs à des éléments ;</a:t>
            </a:r>
          </a:p>
          <a:p>
            <a:pPr lvl="1"/>
            <a:r>
              <a:rPr lang="fr-FR" dirty="0"/>
              <a:t>Modifier/ajouter/supprimer des classes à des éléments ;</a:t>
            </a:r>
          </a:p>
          <a:p>
            <a:pPr lvl="1"/>
            <a:r>
              <a:rPr lang="fr-FR" dirty="0"/>
              <a:t>Animer les éléments via JavaScript (JS) et CSS ;</a:t>
            </a:r>
          </a:p>
          <a:p>
            <a:pPr lvl="1"/>
            <a:r>
              <a:rPr lang="fr-FR" dirty="0"/>
              <a:t>Gérer les évènements html/JS ;</a:t>
            </a:r>
          </a:p>
          <a:p>
            <a:pPr lvl="1"/>
            <a:r>
              <a:rPr lang="fr-FR" dirty="0"/>
              <a:t>Simplifier les requêtes AJAX ;</a:t>
            </a:r>
          </a:p>
          <a:p>
            <a:pPr lvl="1"/>
            <a:r>
              <a:rPr lang="fr-FR" dirty="0"/>
              <a:t>Etc..</a:t>
            </a:r>
          </a:p>
          <a:p>
            <a:pPr lvl="1"/>
            <a:endParaRPr lang="fr-FR" dirty="0"/>
          </a:p>
          <a:p>
            <a:pPr lvl="1"/>
            <a:endParaRPr lang="fr-FR" dirty="0"/>
          </a:p>
        </p:txBody>
      </p:sp>
      <p:cxnSp>
        <p:nvCxnSpPr>
          <p:cNvPr id="4" name="直接连接符 5"/>
          <p:cNvCxnSpPr>
            <a:cxnSpLocks noChangeShapeType="1"/>
          </p:cNvCxnSpPr>
          <p:nvPr/>
        </p:nvCxnSpPr>
        <p:spPr bwMode="auto">
          <a:xfrm>
            <a:off x="468313" y="1268413"/>
            <a:ext cx="8135937" cy="0"/>
          </a:xfrm>
          <a:prstGeom prst="line">
            <a:avLst/>
          </a:prstGeom>
          <a:noFill/>
          <a:ln w="9525" cmpd="sng">
            <a:solidFill>
              <a:schemeClr val="bg1"/>
            </a:solidFill>
            <a:round/>
            <a:headEnd/>
            <a:tailEnd/>
          </a:ln>
        </p:spPr>
      </p:cxn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fr-FR" dirty="0"/>
              <a:t>!= </a:t>
            </a:r>
            <a:r>
              <a:rPr lang="fr-FR" dirty="0" err="1"/>
              <a:t>Jquery</a:t>
            </a:r>
            <a:endParaRPr lang="fr-FR" i="1" dirty="0"/>
          </a:p>
        </p:txBody>
      </p:sp>
      <p:sp>
        <p:nvSpPr>
          <p:cNvPr id="7171" name="Rectangle 3"/>
          <p:cNvSpPr>
            <a:spLocks noGrp="1" noChangeArrowheads="1"/>
          </p:cNvSpPr>
          <p:nvPr>
            <p:ph idx="1"/>
          </p:nvPr>
        </p:nvSpPr>
        <p:spPr/>
        <p:txBody>
          <a:bodyPr/>
          <a:lstStyle/>
          <a:p>
            <a:r>
              <a:rPr lang="en-US" dirty="0" err="1"/>
              <a:t>Jquery</a:t>
            </a:r>
            <a:r>
              <a:rPr lang="en-US" dirty="0"/>
              <a:t> </a:t>
            </a:r>
            <a:r>
              <a:rPr lang="en-US" dirty="0" err="1"/>
              <a:t>n’est</a:t>
            </a:r>
            <a:r>
              <a:rPr lang="en-US" dirty="0"/>
              <a:t> pas :</a:t>
            </a:r>
          </a:p>
          <a:p>
            <a:pPr lvl="1"/>
            <a:r>
              <a:rPr lang="en-US" dirty="0"/>
              <a:t>Un </a:t>
            </a:r>
            <a:r>
              <a:rPr lang="en-US" dirty="0" err="1"/>
              <a:t>substitut</a:t>
            </a:r>
            <a:r>
              <a:rPr lang="en-US" dirty="0"/>
              <a:t> pour </a:t>
            </a:r>
            <a:r>
              <a:rPr lang="en-US" dirty="0" err="1"/>
              <a:t>apprendre</a:t>
            </a:r>
            <a:r>
              <a:rPr lang="en-US" dirty="0"/>
              <a:t> JavaScript</a:t>
            </a:r>
          </a:p>
          <a:p>
            <a:pPr lvl="2"/>
            <a:r>
              <a:rPr lang="en-US" dirty="0" err="1"/>
              <a:t>jQuery</a:t>
            </a:r>
            <a:r>
              <a:rPr lang="en-US" dirty="0"/>
              <a:t> </a:t>
            </a:r>
            <a:r>
              <a:rPr lang="en-US" dirty="0" err="1"/>
              <a:t>est</a:t>
            </a:r>
            <a:r>
              <a:rPr lang="en-US" dirty="0"/>
              <a:t> </a:t>
            </a:r>
            <a:r>
              <a:rPr lang="en-US" dirty="0" err="1"/>
              <a:t>très</a:t>
            </a:r>
            <a:r>
              <a:rPr lang="en-US" dirty="0"/>
              <a:t> puissant et </a:t>
            </a:r>
            <a:r>
              <a:rPr lang="en-US" dirty="0" err="1"/>
              <a:t>très</a:t>
            </a:r>
            <a:r>
              <a:rPr lang="en-US" dirty="0"/>
              <a:t> </a:t>
            </a:r>
            <a:r>
              <a:rPr lang="en-US" dirty="0" err="1"/>
              <a:t>pratique</a:t>
            </a:r>
            <a:r>
              <a:rPr lang="en-US" dirty="0"/>
              <a:t>, </a:t>
            </a:r>
            <a:r>
              <a:rPr lang="en-US" dirty="0" err="1"/>
              <a:t>mais</a:t>
            </a:r>
            <a:r>
              <a:rPr lang="en-US" dirty="0"/>
              <a:t> </a:t>
            </a:r>
            <a:r>
              <a:rPr lang="en-US" dirty="0" err="1"/>
              <a:t>vous</a:t>
            </a:r>
            <a:r>
              <a:rPr lang="en-US" dirty="0"/>
              <a:t> </a:t>
            </a:r>
            <a:r>
              <a:rPr lang="en-US" dirty="0" err="1"/>
              <a:t>devez</a:t>
            </a:r>
            <a:r>
              <a:rPr lang="en-US" dirty="0"/>
              <a:t> </a:t>
            </a:r>
            <a:r>
              <a:rPr lang="en-US" dirty="0" err="1"/>
              <a:t>néanmoins</a:t>
            </a:r>
            <a:r>
              <a:rPr lang="en-US" dirty="0"/>
              <a:t> </a:t>
            </a:r>
            <a:r>
              <a:rPr lang="en-US" dirty="0" err="1"/>
              <a:t>connaitre</a:t>
            </a:r>
            <a:r>
              <a:rPr lang="en-US" dirty="0"/>
              <a:t> les bases de </a:t>
            </a:r>
            <a:r>
              <a:rPr lang="en-US" dirty="0" err="1"/>
              <a:t>Javascript</a:t>
            </a:r>
            <a:r>
              <a:rPr lang="en-US" dirty="0"/>
              <a:t>, </a:t>
            </a:r>
            <a:r>
              <a:rPr lang="en-US" dirty="0" err="1"/>
              <a:t>notamment</a:t>
            </a:r>
            <a:r>
              <a:rPr lang="en-US" dirty="0"/>
              <a:t> la </a:t>
            </a:r>
            <a:r>
              <a:rPr lang="en-US" dirty="0" err="1"/>
              <a:t>partie</a:t>
            </a:r>
            <a:r>
              <a:rPr lang="en-US" dirty="0"/>
              <a:t> “objet” du </a:t>
            </a:r>
            <a:r>
              <a:rPr lang="en-US" dirty="0" err="1"/>
              <a:t>langage</a:t>
            </a:r>
            <a:r>
              <a:rPr lang="en-US" dirty="0"/>
              <a:t>.</a:t>
            </a:r>
            <a:endParaRPr lang="fr-FR" i="1" dirty="0"/>
          </a:p>
          <a:p>
            <a:pPr lvl="1"/>
            <a:r>
              <a:rPr lang="en-US" dirty="0" err="1"/>
              <a:t>Une</a:t>
            </a:r>
            <a:r>
              <a:rPr lang="en-US" dirty="0"/>
              <a:t> </a:t>
            </a:r>
            <a:r>
              <a:rPr lang="en-US" dirty="0" err="1"/>
              <a:t>réponse</a:t>
            </a:r>
            <a:r>
              <a:rPr lang="en-US" dirty="0"/>
              <a:t> à tout</a:t>
            </a:r>
          </a:p>
          <a:p>
            <a:pPr lvl="2"/>
            <a:r>
              <a:rPr lang="en-US" dirty="0" err="1"/>
              <a:t>Utilisez</a:t>
            </a:r>
            <a:r>
              <a:rPr lang="en-US" dirty="0"/>
              <a:t> </a:t>
            </a:r>
            <a:r>
              <a:rPr lang="en-US" dirty="0" err="1"/>
              <a:t>jQuery</a:t>
            </a:r>
            <a:r>
              <a:rPr lang="en-US" dirty="0"/>
              <a:t> </a:t>
            </a:r>
            <a:r>
              <a:rPr lang="en-US" dirty="0" err="1"/>
              <a:t>uniquement</a:t>
            </a:r>
            <a:r>
              <a:rPr lang="en-US" dirty="0"/>
              <a:t> </a:t>
            </a:r>
            <a:r>
              <a:rPr lang="en-US" dirty="0" err="1"/>
              <a:t>lorsque</a:t>
            </a:r>
            <a:r>
              <a:rPr lang="en-US" dirty="0"/>
              <a:t> </a:t>
            </a:r>
            <a:r>
              <a:rPr lang="en-US" dirty="0" err="1"/>
              <a:t>c’est</a:t>
            </a:r>
            <a:r>
              <a:rPr lang="en-US" dirty="0"/>
              <a:t> </a:t>
            </a:r>
            <a:r>
              <a:rPr lang="en-US" dirty="0" err="1"/>
              <a:t>nécessaire</a:t>
            </a:r>
            <a:r>
              <a:rPr lang="en-US" dirty="0"/>
              <a:t>. On commence </a:t>
            </a:r>
            <a:r>
              <a:rPr lang="en-US" dirty="0" err="1"/>
              <a:t>toujours</a:t>
            </a:r>
            <a:r>
              <a:rPr lang="en-US" dirty="0"/>
              <a:t> par HTML+CSS </a:t>
            </a:r>
            <a:r>
              <a:rPr lang="en-US" dirty="0" err="1"/>
              <a:t>avant</a:t>
            </a:r>
            <a:r>
              <a:rPr lang="en-US" dirty="0"/>
              <a:t> de </a:t>
            </a:r>
            <a:r>
              <a:rPr lang="en-US" dirty="0" err="1"/>
              <a:t>chercher</a:t>
            </a:r>
            <a:r>
              <a:rPr lang="en-US" dirty="0"/>
              <a:t> des </a:t>
            </a:r>
            <a:r>
              <a:rPr lang="en-US" dirty="0" err="1"/>
              <a:t>plugins</a:t>
            </a:r>
            <a:r>
              <a:rPr lang="en-US" dirty="0"/>
              <a:t> </a:t>
            </a:r>
            <a:r>
              <a:rPr lang="en-US" dirty="0" err="1"/>
              <a:t>jQuery</a:t>
            </a:r>
            <a:r>
              <a:rPr lang="en-US" dirty="0"/>
              <a:t> </a:t>
            </a:r>
            <a:r>
              <a:rPr lang="en-US" dirty="0" err="1"/>
              <a:t>magiques</a:t>
            </a:r>
            <a:r>
              <a:rPr lang="en-US" dirty="0"/>
              <a:t>.</a:t>
            </a:r>
          </a:p>
          <a:p>
            <a:pPr lvl="2"/>
            <a:r>
              <a:rPr lang="en-US" dirty="0"/>
              <a:t>De </a:t>
            </a:r>
            <a:r>
              <a:rPr lang="en-US" dirty="0" err="1"/>
              <a:t>nombreuses</a:t>
            </a:r>
            <a:r>
              <a:rPr lang="en-US" dirty="0"/>
              <a:t> </a:t>
            </a:r>
            <a:r>
              <a:rPr lang="en-US" i="1" dirty="0"/>
              <a:t>UI (user interface)</a:t>
            </a:r>
            <a:r>
              <a:rPr lang="en-US" dirty="0"/>
              <a:t> </a:t>
            </a:r>
            <a:r>
              <a:rPr lang="en-US" dirty="0" err="1"/>
              <a:t>sont</a:t>
            </a:r>
            <a:r>
              <a:rPr lang="en-US" dirty="0"/>
              <a:t> </a:t>
            </a:r>
            <a:r>
              <a:rPr lang="en-US" dirty="0" err="1"/>
              <a:t>pures</a:t>
            </a:r>
            <a:r>
              <a:rPr lang="en-US" dirty="0"/>
              <a:t> </a:t>
            </a:r>
            <a:r>
              <a:rPr lang="en-US" dirty="0" err="1"/>
              <a:t>html+CS</a:t>
            </a:r>
            <a:endParaRPr lang="en-US" dirty="0"/>
          </a:p>
          <a:p>
            <a:pPr lvl="1"/>
            <a:r>
              <a:rPr lang="en-US" dirty="0"/>
              <a:t>Un </a:t>
            </a:r>
            <a:r>
              <a:rPr lang="en-US" dirty="0" err="1"/>
              <a:t>langage</a:t>
            </a:r>
            <a:r>
              <a:rPr lang="en-US" dirty="0"/>
              <a:t>...</a:t>
            </a:r>
          </a:p>
          <a:p>
            <a:pPr marL="457200" lvl="1" indent="0">
              <a:buNone/>
            </a:pPr>
            <a:endParaRPr lang="fr-FR" dirty="0"/>
          </a:p>
        </p:txBody>
      </p:sp>
      <p:cxnSp>
        <p:nvCxnSpPr>
          <p:cNvPr id="4" name="直接连接符 5"/>
          <p:cNvCxnSpPr>
            <a:cxnSpLocks noChangeShapeType="1"/>
          </p:cNvCxnSpPr>
          <p:nvPr/>
        </p:nvCxnSpPr>
        <p:spPr bwMode="auto">
          <a:xfrm>
            <a:off x="468313" y="1268413"/>
            <a:ext cx="8135937" cy="0"/>
          </a:xfrm>
          <a:prstGeom prst="line">
            <a:avLst/>
          </a:prstGeom>
          <a:noFill/>
          <a:ln w="9525" cmpd="sng">
            <a:solidFill>
              <a:schemeClr val="bg1"/>
            </a:solidFill>
            <a:round/>
            <a:headEnd/>
            <a:tailEnd/>
          </a:ln>
        </p:spPr>
      </p:cxn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fr-FR" dirty="0"/>
              <a:t>Importer </a:t>
            </a:r>
            <a:r>
              <a:rPr lang="fr-FR" dirty="0" err="1"/>
              <a:t>Jquery</a:t>
            </a:r>
            <a:endParaRPr lang="fr-FR" i="1" dirty="0"/>
          </a:p>
        </p:txBody>
      </p:sp>
      <p:sp>
        <p:nvSpPr>
          <p:cNvPr id="7171" name="Rectangle 3"/>
          <p:cNvSpPr>
            <a:spLocks noGrp="1" noChangeArrowheads="1"/>
          </p:cNvSpPr>
          <p:nvPr>
            <p:ph idx="1"/>
          </p:nvPr>
        </p:nvSpPr>
        <p:spPr/>
        <p:txBody>
          <a:bodyPr>
            <a:normAutofit/>
          </a:bodyPr>
          <a:lstStyle/>
          <a:p>
            <a:r>
              <a:rPr lang="fr-FR" sz="2800" dirty="0"/>
              <a:t>Disponible sur le site de </a:t>
            </a:r>
            <a:r>
              <a:rPr lang="fr-FR" sz="2800" dirty="0" err="1"/>
              <a:t>Jquery</a:t>
            </a:r>
            <a:endParaRPr lang="fr-FR" sz="3200" dirty="0"/>
          </a:p>
          <a:p>
            <a:pPr lvl="1">
              <a:buFont typeface="Symbol" pitchFamily="18" charset="2"/>
              <a:buNone/>
            </a:pPr>
            <a:r>
              <a:rPr lang="fr-FR" sz="2800" dirty="0"/>
              <a:t>http://jquery.com/</a:t>
            </a:r>
          </a:p>
          <a:p>
            <a:pPr lvl="1">
              <a:buFont typeface="Symbol" pitchFamily="18" charset="2"/>
              <a:buNone/>
            </a:pPr>
            <a:r>
              <a:rPr lang="fr-FR" sz="2400" dirty="0"/>
              <a:t>Téléchargement puis insertion dans l’en-tête (</a:t>
            </a:r>
            <a:r>
              <a:rPr lang="fr-FR" sz="2400" i="1" dirty="0" err="1"/>
              <a:t>head</a:t>
            </a:r>
            <a:r>
              <a:rPr lang="fr-FR" sz="2400" dirty="0"/>
              <a:t>):</a:t>
            </a:r>
            <a:endParaRPr lang="fr-FR" sz="2800" dirty="0"/>
          </a:p>
          <a:p>
            <a:pPr>
              <a:buFontTx/>
              <a:buNone/>
            </a:pPr>
            <a:r>
              <a:rPr lang="fr-FR" sz="1800" dirty="0">
                <a:latin typeface="Courier New" pitchFamily="49" charset="0"/>
              </a:rPr>
              <a:t>&lt;script type="</a:t>
            </a:r>
            <a:r>
              <a:rPr lang="fr-FR" sz="1800" dirty="0" err="1">
                <a:latin typeface="Courier New" pitchFamily="49" charset="0"/>
              </a:rPr>
              <a:t>text</a:t>
            </a:r>
            <a:r>
              <a:rPr lang="fr-FR" sz="1800" dirty="0">
                <a:latin typeface="Courier New" pitchFamily="49" charset="0"/>
              </a:rPr>
              <a:t>/</a:t>
            </a:r>
            <a:r>
              <a:rPr lang="fr-FR" sz="1800" dirty="0" err="1">
                <a:latin typeface="Courier New" pitchFamily="49" charset="0"/>
              </a:rPr>
              <a:t>javascript</a:t>
            </a:r>
            <a:r>
              <a:rPr lang="fr-FR" sz="1800" dirty="0">
                <a:latin typeface="Courier New" pitchFamily="49" charset="0"/>
              </a:rPr>
              <a:t>  </a:t>
            </a:r>
            <a:r>
              <a:rPr lang="fr-FR" sz="1800" dirty="0" err="1">
                <a:latin typeface="Courier New" pitchFamily="49" charset="0"/>
              </a:rPr>
              <a:t>src</a:t>
            </a:r>
            <a:r>
              <a:rPr lang="fr-FR" sz="1800" dirty="0">
                <a:latin typeface="Courier New" pitchFamily="49" charset="0"/>
              </a:rPr>
              <a:t>="jquery.js"&gt;&lt;/script&gt;</a:t>
            </a:r>
          </a:p>
          <a:p>
            <a:r>
              <a:rPr lang="fr-FR" sz="2800" dirty="0"/>
              <a:t>Ou directement sur Google code</a:t>
            </a:r>
            <a:endParaRPr lang="fr-FR" sz="3600" dirty="0"/>
          </a:p>
          <a:p>
            <a:pPr>
              <a:buFontTx/>
              <a:buNone/>
            </a:pPr>
            <a:r>
              <a:rPr lang="fr-FR" sz="2800" dirty="0"/>
              <a:t>	</a:t>
            </a:r>
            <a:r>
              <a:rPr lang="fr-FR" dirty="0"/>
              <a:t>insertion dans l’en-tête (</a:t>
            </a:r>
            <a:r>
              <a:rPr lang="fr-FR" i="1" dirty="0" err="1"/>
              <a:t>head</a:t>
            </a:r>
            <a:r>
              <a:rPr lang="fr-FR" dirty="0"/>
              <a:t>):</a:t>
            </a:r>
            <a:endParaRPr lang="fr-FR" sz="2800" dirty="0">
              <a:latin typeface="Courier New" pitchFamily="49" charset="0"/>
            </a:endParaRPr>
          </a:p>
          <a:p>
            <a:pPr>
              <a:buFontTx/>
              <a:buNone/>
            </a:pPr>
            <a:r>
              <a:rPr lang="fr-FR" sz="1800" dirty="0">
                <a:latin typeface="Courier New" pitchFamily="49" charset="0"/>
              </a:rPr>
              <a:t>&lt;script type="</a:t>
            </a:r>
            <a:r>
              <a:rPr lang="fr-FR" sz="1800" dirty="0" err="1">
                <a:latin typeface="Courier New" pitchFamily="49" charset="0"/>
              </a:rPr>
              <a:t>text</a:t>
            </a:r>
            <a:r>
              <a:rPr lang="fr-FR" sz="1800" dirty="0">
                <a:latin typeface="Courier New" pitchFamily="49" charset="0"/>
              </a:rPr>
              <a:t>/</a:t>
            </a:r>
            <a:r>
              <a:rPr lang="fr-FR" sz="1800" dirty="0" err="1">
                <a:latin typeface="Courier New" pitchFamily="49" charset="0"/>
              </a:rPr>
              <a:t>javascript</a:t>
            </a:r>
            <a:r>
              <a:rPr lang="fr-FR" sz="1800" dirty="0">
                <a:latin typeface="Courier New" pitchFamily="49" charset="0"/>
              </a:rPr>
              <a:t>" </a:t>
            </a:r>
            <a:r>
              <a:rPr lang="fr-FR" sz="1800" dirty="0" err="1">
                <a:latin typeface="Courier New" pitchFamily="49" charset="0"/>
              </a:rPr>
              <a:t>src</a:t>
            </a:r>
            <a:r>
              <a:rPr lang="fr-FR" sz="1800" dirty="0">
                <a:latin typeface="Courier New" pitchFamily="49" charset="0"/>
              </a:rPr>
              <a:t>="http://ajax.googleapis.com/ajax/libs/jquery/1/jquery.min.js"&gt;</a:t>
            </a:r>
          </a:p>
          <a:p>
            <a:pPr>
              <a:buFontTx/>
              <a:buNone/>
            </a:pPr>
            <a:r>
              <a:rPr lang="fr-FR" sz="1800" dirty="0">
                <a:latin typeface="Courier New" pitchFamily="49" charset="0"/>
              </a:rPr>
              <a:t>&lt;/script&gt;</a:t>
            </a:r>
          </a:p>
          <a:p>
            <a:pPr>
              <a:buFontTx/>
              <a:buNone/>
            </a:pPr>
            <a:endParaRPr lang="fr-FR" sz="1800" dirty="0">
              <a:latin typeface="Courier New" pitchFamily="49" charset="0"/>
            </a:endParaRPr>
          </a:p>
          <a:p>
            <a:pPr lvl="1"/>
            <a:endParaRPr lang="fr-FR" dirty="0"/>
          </a:p>
        </p:txBody>
      </p:sp>
      <p:cxnSp>
        <p:nvCxnSpPr>
          <p:cNvPr id="4" name="直接连接符 5"/>
          <p:cNvCxnSpPr>
            <a:cxnSpLocks noChangeShapeType="1"/>
          </p:cNvCxnSpPr>
          <p:nvPr/>
        </p:nvCxnSpPr>
        <p:spPr bwMode="auto">
          <a:xfrm>
            <a:off x="468313" y="1268413"/>
            <a:ext cx="8135937" cy="0"/>
          </a:xfrm>
          <a:prstGeom prst="line">
            <a:avLst/>
          </a:prstGeom>
          <a:noFill/>
          <a:ln w="9525" cmpd="sng">
            <a:solidFill>
              <a:schemeClr val="bg1"/>
            </a:solidFill>
            <a:round/>
            <a:headEnd/>
            <a:tailEnd/>
          </a:ln>
        </p:spPr>
      </p:cxn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fr-FR" dirty="0"/>
              <a:t>Pour commencer : </a:t>
            </a:r>
            <a:r>
              <a:rPr lang="fr-FR" dirty="0" err="1"/>
              <a:t>JQuery</a:t>
            </a:r>
            <a:r>
              <a:rPr lang="fr-FR" dirty="0"/>
              <a:t>() alias $()</a:t>
            </a:r>
            <a:endParaRPr lang="fr-FR" i="1" dirty="0"/>
          </a:p>
        </p:txBody>
      </p:sp>
      <p:sp>
        <p:nvSpPr>
          <p:cNvPr id="7171" name="Rectangle 3"/>
          <p:cNvSpPr>
            <a:spLocks noGrp="1" noChangeArrowheads="1"/>
          </p:cNvSpPr>
          <p:nvPr>
            <p:ph idx="1"/>
          </p:nvPr>
        </p:nvSpPr>
        <p:spPr/>
        <p:txBody>
          <a:bodyPr/>
          <a:lstStyle/>
          <a:p>
            <a:r>
              <a:rPr lang="fr-FR" sz="2800" dirty="0" err="1"/>
              <a:t>jQuery</a:t>
            </a:r>
            <a:r>
              <a:rPr lang="fr-FR" sz="2800" dirty="0"/>
              <a:t> repose sur une seule fonction :</a:t>
            </a:r>
            <a:br>
              <a:rPr lang="fr-FR" sz="3200" b="1" dirty="0">
                <a:latin typeface="Arial-BoldMT" charset="0"/>
              </a:rPr>
            </a:br>
            <a:r>
              <a:rPr lang="fr-FR" sz="3200" b="1" dirty="0">
                <a:latin typeface="Arial-BoldMT" charset="0"/>
              </a:rPr>
              <a:t>		</a:t>
            </a:r>
            <a:r>
              <a:rPr lang="fr-FR" sz="3200" b="1" dirty="0" err="1">
                <a:latin typeface="Courier New" pitchFamily="49" charset="0"/>
                <a:cs typeface="Courier New" pitchFamily="49" charset="0"/>
              </a:rPr>
              <a:t>jQuery</a:t>
            </a:r>
            <a:r>
              <a:rPr lang="fr-FR" sz="3200" b="1" dirty="0">
                <a:latin typeface="Courier New" pitchFamily="49" charset="0"/>
                <a:cs typeface="Courier New" pitchFamily="49" charset="0"/>
              </a:rPr>
              <a:t>() ou $()</a:t>
            </a:r>
            <a:endParaRPr lang="fr-FR" sz="3200" b="1" dirty="0">
              <a:latin typeface="Arial-BoldMT" charset="0"/>
            </a:endParaRPr>
          </a:p>
          <a:p>
            <a:r>
              <a:rPr lang="fr-FR" sz="2800" dirty="0"/>
              <a:t>C’est une fonction JavaScript</a:t>
            </a:r>
          </a:p>
          <a:p>
            <a:r>
              <a:rPr lang="fr-FR" sz="2800" dirty="0"/>
              <a:t>Elle accepte des paramètres</a:t>
            </a:r>
          </a:p>
          <a:p>
            <a:r>
              <a:rPr lang="fr-FR" sz="2800" dirty="0"/>
              <a:t>Elle retourne un objet</a:t>
            </a:r>
          </a:p>
          <a:p>
            <a:pPr>
              <a:buFontTx/>
              <a:buNone/>
            </a:pPr>
            <a:endParaRPr lang="fr-FR" sz="1800" dirty="0">
              <a:latin typeface="Courier New" pitchFamily="49" charset="0"/>
            </a:endParaRPr>
          </a:p>
          <a:p>
            <a:pPr lvl="1"/>
            <a:endParaRPr lang="fr-FR" dirty="0"/>
          </a:p>
        </p:txBody>
      </p:sp>
      <p:cxnSp>
        <p:nvCxnSpPr>
          <p:cNvPr id="4" name="直接连接符 5"/>
          <p:cNvCxnSpPr>
            <a:cxnSpLocks noChangeShapeType="1"/>
          </p:cNvCxnSpPr>
          <p:nvPr/>
        </p:nvCxnSpPr>
        <p:spPr bwMode="auto">
          <a:xfrm>
            <a:off x="468313" y="1268413"/>
            <a:ext cx="8135937" cy="0"/>
          </a:xfrm>
          <a:prstGeom prst="line">
            <a:avLst/>
          </a:prstGeom>
          <a:noFill/>
          <a:ln w="9525" cmpd="sng">
            <a:solidFill>
              <a:schemeClr val="bg1"/>
            </a:solidFill>
            <a:round/>
            <a:headEnd/>
            <a:tailEnd/>
          </a:ln>
        </p:spPr>
      </p:cxn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fr-FR" dirty="0" err="1"/>
              <a:t>JQuery</a:t>
            </a:r>
            <a:r>
              <a:rPr lang="fr-FR" dirty="0"/>
              <a:t>  et la sélection CSS</a:t>
            </a:r>
            <a:endParaRPr lang="fr-FR" i="1" dirty="0"/>
          </a:p>
        </p:txBody>
      </p:sp>
      <p:sp>
        <p:nvSpPr>
          <p:cNvPr id="7171" name="Rectangle 3"/>
          <p:cNvSpPr>
            <a:spLocks noGrp="1" noChangeArrowheads="1"/>
          </p:cNvSpPr>
          <p:nvPr>
            <p:ph idx="1"/>
          </p:nvPr>
        </p:nvSpPr>
        <p:spPr>
          <a:xfrm>
            <a:off x="457200" y="1412776"/>
            <a:ext cx="8229600" cy="4824536"/>
          </a:xfrm>
        </p:spPr>
        <p:txBody>
          <a:bodyPr>
            <a:normAutofit/>
          </a:bodyPr>
          <a:lstStyle/>
          <a:p>
            <a:r>
              <a:rPr lang="fr-FR" sz="3200" dirty="0"/>
              <a:t>$ accepte un </a:t>
            </a:r>
            <a:r>
              <a:rPr lang="fr-FR" sz="3200" i="1" dirty="0">
                <a:solidFill>
                  <a:srgbClr val="FF0000"/>
                </a:solidFill>
              </a:rPr>
              <a:t>sélecteur CSS</a:t>
            </a:r>
            <a:r>
              <a:rPr lang="fr-FR" sz="3200" dirty="0"/>
              <a:t> en argument</a:t>
            </a:r>
          </a:p>
          <a:p>
            <a:r>
              <a:rPr lang="fr-FR" sz="3200" dirty="0"/>
              <a:t>$ accepte des ID :</a:t>
            </a:r>
          </a:p>
          <a:p>
            <a:pPr lvl="1">
              <a:buNone/>
            </a:pPr>
            <a:r>
              <a:rPr lang="fr-FR" sz="2800" dirty="0">
                <a:latin typeface="Courier New" pitchFamily="49" charset="0"/>
                <a:cs typeface="Courier New" pitchFamily="49" charset="0"/>
              </a:rPr>
              <a:t>$('#</a:t>
            </a:r>
            <a:r>
              <a:rPr lang="fr-FR" sz="2800" dirty="0" err="1">
                <a:latin typeface="Courier New" pitchFamily="49" charset="0"/>
                <a:cs typeface="Courier New" pitchFamily="49" charset="0"/>
              </a:rPr>
              <a:t>nomID</a:t>
            </a:r>
            <a:r>
              <a:rPr lang="fr-FR" sz="2800" dirty="0">
                <a:latin typeface="Courier New" pitchFamily="49" charset="0"/>
                <a:cs typeface="Courier New" pitchFamily="49" charset="0"/>
              </a:rPr>
              <a:t>')</a:t>
            </a:r>
            <a:r>
              <a:rPr lang="fr-FR" sz="2800" dirty="0"/>
              <a:t> retourne </a:t>
            </a:r>
            <a:r>
              <a:rPr lang="fr-FR" sz="2800" b="1" dirty="0"/>
              <a:t>un</a:t>
            </a:r>
            <a:r>
              <a:rPr lang="fr-FR" sz="2800" dirty="0"/>
              <a:t> élément &lt;-&gt; </a:t>
            </a:r>
            <a:r>
              <a:rPr lang="fr-FR" sz="2800" dirty="0" err="1"/>
              <a:t>document.getElementById</a:t>
            </a:r>
            <a:endParaRPr lang="fr-FR" sz="2800" dirty="0"/>
          </a:p>
          <a:p>
            <a:r>
              <a:rPr lang="fr-FR" sz="3200" dirty="0"/>
              <a:t>$ accepte des classes :</a:t>
            </a:r>
          </a:p>
          <a:p>
            <a:pPr lvl="1">
              <a:buNone/>
            </a:pPr>
            <a:r>
              <a:rPr lang="fr-FR" sz="2800" dirty="0">
                <a:latin typeface="Courier New" pitchFamily="49" charset="0"/>
                <a:cs typeface="Courier New" pitchFamily="49" charset="0"/>
              </a:rPr>
              <a:t>$('.</a:t>
            </a:r>
            <a:r>
              <a:rPr lang="fr-FR" sz="2800" dirty="0" err="1">
                <a:latin typeface="Courier New" pitchFamily="49" charset="0"/>
                <a:cs typeface="Courier New" pitchFamily="49" charset="0"/>
              </a:rPr>
              <a:t>nomClasse</a:t>
            </a:r>
            <a:r>
              <a:rPr lang="fr-FR" sz="2800" dirty="0">
                <a:latin typeface="Courier New" pitchFamily="49" charset="0"/>
                <a:cs typeface="Courier New" pitchFamily="49" charset="0"/>
              </a:rPr>
              <a:t>')</a:t>
            </a:r>
            <a:r>
              <a:rPr lang="fr-FR" sz="2800" dirty="0"/>
              <a:t> retourne </a:t>
            </a:r>
            <a:r>
              <a:rPr lang="fr-FR" sz="2800" b="1" dirty="0"/>
              <a:t>tous</a:t>
            </a:r>
            <a:r>
              <a:rPr lang="fr-FR" sz="2800" dirty="0"/>
              <a:t> les éléments qui correspondent à cette classe</a:t>
            </a:r>
          </a:p>
          <a:p>
            <a:r>
              <a:rPr lang="fr-FR" sz="3200" dirty="0"/>
              <a:t>$ accepte plusieurs sélecteurs </a:t>
            </a:r>
          </a:p>
          <a:p>
            <a:pPr lvl="1">
              <a:buNone/>
            </a:pPr>
            <a:r>
              <a:rPr lang="fr-FR" sz="2800" dirty="0">
                <a:latin typeface="Courier New" pitchFamily="49" charset="0"/>
                <a:cs typeface="Courier New" pitchFamily="49" charset="0"/>
              </a:rPr>
              <a:t>$('.article, .nouvelles, .</a:t>
            </a:r>
            <a:r>
              <a:rPr lang="fr-FR" sz="2800" dirty="0" err="1">
                <a:latin typeface="Courier New" pitchFamily="49" charset="0"/>
                <a:cs typeface="Courier New" pitchFamily="49" charset="0"/>
              </a:rPr>
              <a:t>edito</a:t>
            </a:r>
            <a:r>
              <a:rPr lang="fr-FR" sz="2800" dirty="0">
                <a:latin typeface="Courier New" pitchFamily="49" charset="0"/>
                <a:cs typeface="Courier New" pitchFamily="49" charset="0"/>
              </a:rPr>
              <a:t>')</a:t>
            </a:r>
          </a:p>
        </p:txBody>
      </p:sp>
      <p:cxnSp>
        <p:nvCxnSpPr>
          <p:cNvPr id="4" name="直接连接符 5"/>
          <p:cNvCxnSpPr>
            <a:cxnSpLocks noChangeShapeType="1"/>
          </p:cNvCxnSpPr>
          <p:nvPr/>
        </p:nvCxnSpPr>
        <p:spPr bwMode="auto">
          <a:xfrm>
            <a:off x="468313" y="1268413"/>
            <a:ext cx="8135937" cy="0"/>
          </a:xfrm>
          <a:prstGeom prst="line">
            <a:avLst/>
          </a:prstGeom>
          <a:noFill/>
          <a:ln w="9525" cmpd="sng">
            <a:solidFill>
              <a:schemeClr val="bg1"/>
            </a:solidFill>
            <a:round/>
            <a:headEnd/>
            <a:tailEnd/>
          </a:ln>
        </p:spPr>
      </p:cxn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fr-FR" dirty="0"/>
              <a:t>$() accepte aussi :</a:t>
            </a:r>
            <a:endParaRPr lang="fr-FR" i="1" dirty="0"/>
          </a:p>
        </p:txBody>
      </p:sp>
      <p:sp>
        <p:nvSpPr>
          <p:cNvPr id="7171" name="Rectangle 3"/>
          <p:cNvSpPr>
            <a:spLocks noGrp="1" noChangeArrowheads="1"/>
          </p:cNvSpPr>
          <p:nvPr>
            <p:ph idx="1"/>
          </p:nvPr>
        </p:nvSpPr>
        <p:spPr>
          <a:xfrm>
            <a:off x="457200" y="1412776"/>
            <a:ext cx="8229600" cy="5112568"/>
          </a:xfrm>
        </p:spPr>
        <p:txBody>
          <a:bodyPr>
            <a:normAutofit/>
          </a:bodyPr>
          <a:lstStyle/>
          <a:p>
            <a:r>
              <a:rPr lang="fr-FR" dirty="0"/>
              <a:t>des sélecteurs spécifiques :</a:t>
            </a:r>
          </a:p>
          <a:p>
            <a:pPr marL="355600" lvl="1" indent="-355600">
              <a:buNone/>
            </a:pPr>
            <a:r>
              <a:rPr lang="fr-FR" sz="1800" dirty="0">
                <a:latin typeface="Courier New" pitchFamily="49" charset="0"/>
                <a:cs typeface="Courier New" pitchFamily="49" charset="0"/>
              </a:rPr>
              <a:t>	</a:t>
            </a:r>
            <a:r>
              <a:rPr lang="fr-FR" dirty="0">
                <a:latin typeface="Courier New" pitchFamily="49" charset="0"/>
                <a:cs typeface="Courier New" pitchFamily="49" charset="0"/>
              </a:rPr>
              <a:t>$(':radio')</a:t>
            </a:r>
          </a:p>
          <a:p>
            <a:pPr marL="355600" lvl="1" indent="-355600">
              <a:buNone/>
            </a:pPr>
            <a:r>
              <a:rPr lang="fr-FR" dirty="0">
                <a:latin typeface="Courier New" pitchFamily="49" charset="0"/>
                <a:cs typeface="Courier New" pitchFamily="49" charset="0"/>
              </a:rPr>
              <a:t>	$(':header')</a:t>
            </a:r>
          </a:p>
          <a:p>
            <a:pPr marL="355600" lvl="1" indent="-355600">
              <a:buNone/>
            </a:pPr>
            <a:r>
              <a:rPr lang="fr-FR" dirty="0">
                <a:latin typeface="Courier New" pitchFamily="49" charset="0"/>
                <a:cs typeface="Courier New" pitchFamily="49" charset="0"/>
              </a:rPr>
              <a:t>	$(':first-</a:t>
            </a:r>
            <a:r>
              <a:rPr lang="fr-FR" dirty="0" err="1">
                <a:latin typeface="Courier New" pitchFamily="49" charset="0"/>
                <a:cs typeface="Courier New" pitchFamily="49" charset="0"/>
              </a:rPr>
              <a:t>child</a:t>
            </a:r>
            <a:r>
              <a:rPr lang="fr-FR" dirty="0">
                <a:latin typeface="Courier New" pitchFamily="49" charset="0"/>
                <a:cs typeface="Courier New" pitchFamily="49" charset="0"/>
              </a:rPr>
              <a:t>')</a:t>
            </a:r>
          </a:p>
          <a:p>
            <a:r>
              <a:rPr lang="fr-FR" dirty="0"/>
              <a:t>des</a:t>
            </a:r>
            <a:r>
              <a:rPr lang="fr-FR" sz="2800" dirty="0"/>
              <a:t> </a:t>
            </a:r>
            <a:r>
              <a:rPr lang="fr-FR" dirty="0"/>
              <a:t>sélecteurs en forme de filtres :</a:t>
            </a:r>
          </a:p>
          <a:p>
            <a:pPr>
              <a:buNone/>
            </a:pPr>
            <a:r>
              <a:rPr lang="fr-FR" dirty="0"/>
              <a:t>	</a:t>
            </a:r>
            <a:r>
              <a:rPr lang="fr-FR" sz="2000" dirty="0">
                <a:latin typeface="Courier New" pitchFamily="49" charset="0"/>
                <a:cs typeface="Courier New" pitchFamily="49" charset="0"/>
              </a:rPr>
              <a:t>$(':</a:t>
            </a:r>
            <a:r>
              <a:rPr lang="fr-FR" sz="2000" dirty="0" err="1">
                <a:latin typeface="Courier New" pitchFamily="49" charset="0"/>
                <a:cs typeface="Courier New" pitchFamily="49" charset="0"/>
              </a:rPr>
              <a:t>checked</a:t>
            </a:r>
            <a:r>
              <a:rPr lang="fr-FR" sz="2000" dirty="0">
                <a:latin typeface="Courier New" pitchFamily="49" charset="0"/>
                <a:cs typeface="Courier New" pitchFamily="49" charset="0"/>
              </a:rPr>
              <a:t>')</a:t>
            </a:r>
          </a:p>
          <a:p>
            <a:pPr>
              <a:buNone/>
            </a:pPr>
            <a:r>
              <a:rPr lang="fr-FR" sz="2000" dirty="0">
                <a:latin typeface="Courier New" pitchFamily="49" charset="0"/>
                <a:cs typeface="Courier New" pitchFamily="49" charset="0"/>
              </a:rPr>
              <a:t>	$(':</a:t>
            </a:r>
            <a:r>
              <a:rPr lang="fr-FR" sz="2000" dirty="0" err="1">
                <a:latin typeface="Courier New" pitchFamily="49" charset="0"/>
                <a:cs typeface="Courier New" pitchFamily="49" charset="0"/>
              </a:rPr>
              <a:t>odd</a:t>
            </a:r>
            <a:r>
              <a:rPr lang="fr-FR" sz="2000" dirty="0">
                <a:latin typeface="Courier New" pitchFamily="49" charset="0"/>
                <a:cs typeface="Courier New" pitchFamily="49" charset="0"/>
              </a:rPr>
              <a:t>'), </a:t>
            </a:r>
          </a:p>
          <a:p>
            <a:pPr>
              <a:buNone/>
            </a:pPr>
            <a:r>
              <a:rPr lang="fr-FR" sz="2000" dirty="0">
                <a:latin typeface="Courier New" pitchFamily="49" charset="0"/>
                <a:cs typeface="Courier New" pitchFamily="49" charset="0"/>
              </a:rPr>
              <a:t>	$(':visible')</a:t>
            </a:r>
          </a:p>
          <a:p>
            <a:pPr>
              <a:buNone/>
            </a:pPr>
            <a:r>
              <a:rPr lang="fr-FR" sz="2000" dirty="0">
                <a:latin typeface="Courier New" pitchFamily="49" charset="0"/>
                <a:cs typeface="Courier New" pitchFamily="49" charset="0"/>
              </a:rPr>
              <a:t>	$(':</a:t>
            </a:r>
            <a:r>
              <a:rPr lang="fr-FR" sz="2000" dirty="0" err="1">
                <a:latin typeface="Courier New" pitchFamily="49" charset="0"/>
                <a:cs typeface="Courier New" pitchFamily="49" charset="0"/>
              </a:rPr>
              <a:t>contains</a:t>
            </a:r>
            <a:r>
              <a:rPr lang="fr-FR" sz="2000" dirty="0">
                <a:latin typeface="Courier New" pitchFamily="49" charset="0"/>
                <a:cs typeface="Courier New" pitchFamily="49" charset="0"/>
              </a:rPr>
              <a:t>(du texte)')</a:t>
            </a:r>
          </a:p>
          <a:p>
            <a:r>
              <a:rPr lang="fr-FR" dirty="0"/>
              <a:t>des attributs</a:t>
            </a:r>
          </a:p>
          <a:p>
            <a:pPr lvl="1">
              <a:buNone/>
            </a:pPr>
            <a:r>
              <a:rPr lang="fr-FR" dirty="0">
                <a:latin typeface="Courier New" pitchFamily="49" charset="0"/>
                <a:cs typeface="Courier New" pitchFamily="49" charset="0"/>
              </a:rPr>
              <a:t>$('a[</a:t>
            </a:r>
            <a:r>
              <a:rPr lang="fr-FR" dirty="0" err="1">
                <a:latin typeface="Courier New" pitchFamily="49" charset="0"/>
                <a:cs typeface="Courier New" pitchFamily="49" charset="0"/>
              </a:rPr>
              <a:t>href</a:t>
            </a:r>
            <a:r>
              <a:rPr lang="fr-FR" dirty="0">
                <a:latin typeface="Courier New" pitchFamily="49" charset="0"/>
                <a:cs typeface="Courier New" pitchFamily="49" charset="0"/>
              </a:rPr>
              <a:t>]')</a:t>
            </a:r>
          </a:p>
          <a:p>
            <a:pPr lvl="1">
              <a:buNone/>
            </a:pPr>
            <a:r>
              <a:rPr lang="fr-FR" dirty="0">
                <a:latin typeface="Courier New" pitchFamily="49" charset="0"/>
                <a:cs typeface="Courier New" pitchFamily="49" charset="0"/>
              </a:rPr>
              <a:t>$('a[</a:t>
            </a:r>
            <a:r>
              <a:rPr lang="fr-FR" dirty="0" err="1">
                <a:latin typeface="Courier New" pitchFamily="49" charset="0"/>
                <a:cs typeface="Courier New" pitchFamily="49" charset="0"/>
              </a:rPr>
              <a:t>href</a:t>
            </a:r>
            <a:r>
              <a:rPr lang="fr-FR" dirty="0">
                <a:latin typeface="Courier New" pitchFamily="49" charset="0"/>
                <a:cs typeface="Courier New" pitchFamily="49" charset="0"/>
              </a:rPr>
              <a:t>^=http://')</a:t>
            </a:r>
          </a:p>
          <a:p>
            <a:pPr lvl="1">
              <a:buNone/>
            </a:pPr>
            <a:r>
              <a:rPr lang="fr-FR" dirty="0">
                <a:latin typeface="Courier New" pitchFamily="49" charset="0"/>
                <a:cs typeface="Courier New" pitchFamily="49" charset="0"/>
              </a:rPr>
              <a:t>$('</a:t>
            </a:r>
            <a:r>
              <a:rPr lang="fr-FR" dirty="0" err="1">
                <a:latin typeface="Courier New" pitchFamily="49" charset="0"/>
                <a:cs typeface="Courier New" pitchFamily="49" charset="0"/>
              </a:rPr>
              <a:t>img</a:t>
            </a:r>
            <a:r>
              <a:rPr lang="fr-FR" dirty="0">
                <a:latin typeface="Courier New" pitchFamily="49" charset="0"/>
                <a:cs typeface="Courier New" pitchFamily="49" charset="0"/>
              </a:rPr>
              <a:t>[</a:t>
            </a:r>
            <a:r>
              <a:rPr lang="fr-FR" dirty="0" err="1">
                <a:latin typeface="Courier New" pitchFamily="49" charset="0"/>
                <a:cs typeface="Courier New" pitchFamily="49" charset="0"/>
              </a:rPr>
              <a:t>src</a:t>
            </a:r>
            <a:r>
              <a:rPr lang="fr-FR" dirty="0">
                <a:latin typeface="Courier New" pitchFamily="49" charset="0"/>
                <a:cs typeface="Courier New" pitchFamily="49" charset="0"/>
              </a:rPr>
              <a:t>$=.</a:t>
            </a:r>
            <a:r>
              <a:rPr lang="fr-FR" dirty="0" err="1">
                <a:latin typeface="Courier New" pitchFamily="49" charset="0"/>
                <a:cs typeface="Courier New" pitchFamily="49" charset="0"/>
              </a:rPr>
              <a:t>png</a:t>
            </a:r>
            <a:r>
              <a:rPr lang="fr-FR" dirty="0">
                <a:latin typeface="Courier New" pitchFamily="49" charset="0"/>
                <a:cs typeface="Courier New" pitchFamily="49" charset="0"/>
              </a:rPr>
              <a:t>]')</a:t>
            </a:r>
          </a:p>
        </p:txBody>
      </p:sp>
      <p:cxnSp>
        <p:nvCxnSpPr>
          <p:cNvPr id="4" name="直接连接符 5"/>
          <p:cNvCxnSpPr>
            <a:cxnSpLocks noChangeShapeType="1"/>
          </p:cNvCxnSpPr>
          <p:nvPr/>
        </p:nvCxnSpPr>
        <p:spPr bwMode="auto">
          <a:xfrm>
            <a:off x="468313" y="1268413"/>
            <a:ext cx="8135937" cy="0"/>
          </a:xfrm>
          <a:prstGeom prst="line">
            <a:avLst/>
          </a:prstGeom>
          <a:noFill/>
          <a:ln w="9525" cmpd="sng">
            <a:solidFill>
              <a:schemeClr val="bg1"/>
            </a:solidFill>
            <a:round/>
            <a:headEnd/>
            <a:tailEnd/>
          </a:ln>
        </p:spPr>
      </p:cxn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fr-FR" dirty="0"/>
              <a:t>Dans quel but ?</a:t>
            </a:r>
          </a:p>
        </p:txBody>
      </p:sp>
      <p:cxnSp>
        <p:nvCxnSpPr>
          <p:cNvPr id="4" name="直接连接符 5"/>
          <p:cNvCxnSpPr>
            <a:cxnSpLocks noChangeShapeType="1"/>
          </p:cNvCxnSpPr>
          <p:nvPr/>
        </p:nvCxnSpPr>
        <p:spPr bwMode="auto">
          <a:xfrm>
            <a:off x="468313" y="1268760"/>
            <a:ext cx="8135937" cy="0"/>
          </a:xfrm>
          <a:prstGeom prst="line">
            <a:avLst/>
          </a:prstGeom>
          <a:noFill/>
          <a:ln w="9525" cmpd="sng">
            <a:solidFill>
              <a:schemeClr val="bg1"/>
            </a:solidFill>
            <a:round/>
            <a:headEnd/>
            <a:tailEnd/>
          </a:ln>
        </p:spPr>
      </p:cxnSp>
      <p:sp>
        <p:nvSpPr>
          <p:cNvPr id="7" name="ZoneTexte 6"/>
          <p:cNvSpPr txBox="1"/>
          <p:nvPr/>
        </p:nvSpPr>
        <p:spPr>
          <a:xfrm>
            <a:off x="899592" y="1526363"/>
            <a:ext cx="7128792" cy="1477328"/>
          </a:xfrm>
          <a:prstGeom prst="rect">
            <a:avLst/>
          </a:prstGeom>
          <a:noFill/>
          <a:ln>
            <a:noFill/>
          </a:ln>
        </p:spPr>
        <p:txBody>
          <a:bodyPr wrap="square" rtlCol="0" anchor="ctr" anchorCtr="0">
            <a:spAutoFit/>
          </a:bodyPr>
          <a:lstStyle/>
          <a:p>
            <a:r>
              <a:rPr lang="fr-FR" dirty="0">
                <a:solidFill>
                  <a:schemeClr val="bg1"/>
                </a:solidFill>
              </a:rPr>
              <a:t>Utiliser </a:t>
            </a:r>
            <a:r>
              <a:rPr lang="fr-FR" dirty="0" err="1">
                <a:solidFill>
                  <a:schemeClr val="bg1"/>
                </a:solidFill>
              </a:rPr>
              <a:t>Jquery</a:t>
            </a:r>
            <a:r>
              <a:rPr lang="fr-FR" dirty="0">
                <a:solidFill>
                  <a:schemeClr val="bg1"/>
                </a:solidFill>
              </a:rPr>
              <a:t> pour : </a:t>
            </a:r>
          </a:p>
          <a:p>
            <a:pPr>
              <a:buFontTx/>
              <a:buChar char="-"/>
            </a:pPr>
            <a:r>
              <a:rPr lang="fr-FR" dirty="0">
                <a:solidFill>
                  <a:schemeClr val="bg1"/>
                </a:solidFill>
              </a:rPr>
              <a:t> modifier/ajouter/supprimer un élément/un attribut/une classe</a:t>
            </a:r>
          </a:p>
          <a:p>
            <a:pPr>
              <a:buFontTx/>
              <a:buChar char="-"/>
            </a:pPr>
            <a:r>
              <a:rPr lang="fr-FR" dirty="0">
                <a:solidFill>
                  <a:schemeClr val="bg1"/>
                </a:solidFill>
              </a:rPr>
              <a:t> créer des animations</a:t>
            </a:r>
          </a:p>
          <a:p>
            <a:pPr>
              <a:buFontTx/>
              <a:buChar char="-"/>
            </a:pPr>
            <a:r>
              <a:rPr lang="fr-FR" dirty="0">
                <a:solidFill>
                  <a:schemeClr val="bg1"/>
                </a:solidFill>
              </a:rPr>
              <a:t> gérer les événements </a:t>
            </a:r>
            <a:r>
              <a:rPr lang="fr-FR" dirty="0" err="1">
                <a:solidFill>
                  <a:schemeClr val="bg1"/>
                </a:solidFill>
              </a:rPr>
              <a:t>javascript</a:t>
            </a:r>
            <a:r>
              <a:rPr lang="fr-FR" dirty="0">
                <a:solidFill>
                  <a:schemeClr val="bg1"/>
                </a:solidFill>
              </a:rPr>
              <a:t> pour html </a:t>
            </a:r>
          </a:p>
          <a:p>
            <a:pPr>
              <a:buFontTx/>
              <a:buChar char="-"/>
            </a:pPr>
            <a:r>
              <a:rPr lang="fr-FR" dirty="0">
                <a:solidFill>
                  <a:schemeClr val="bg1"/>
                </a:solidFill>
              </a:rPr>
              <a:t> faire des requêtes AJAX</a:t>
            </a:r>
          </a:p>
        </p:txBody>
      </p:sp>
      <p:cxnSp>
        <p:nvCxnSpPr>
          <p:cNvPr id="32" name="直接连接符 5"/>
          <p:cNvCxnSpPr>
            <a:cxnSpLocks noChangeShapeType="1"/>
          </p:cNvCxnSpPr>
          <p:nvPr/>
        </p:nvCxnSpPr>
        <p:spPr bwMode="auto">
          <a:xfrm>
            <a:off x="468313" y="3776786"/>
            <a:ext cx="8135937" cy="0"/>
          </a:xfrm>
          <a:prstGeom prst="line">
            <a:avLst/>
          </a:prstGeom>
          <a:noFill/>
          <a:ln w="9525" cmpd="sng">
            <a:solidFill>
              <a:schemeClr val="bg1"/>
            </a:solidFill>
            <a:round/>
            <a:headEnd/>
            <a:tailEnd/>
          </a:ln>
        </p:spPr>
      </p:cxnSp>
      <p:sp>
        <p:nvSpPr>
          <p:cNvPr id="33" name="ZoneTexte 32"/>
          <p:cNvSpPr txBox="1"/>
          <p:nvPr/>
        </p:nvSpPr>
        <p:spPr>
          <a:xfrm>
            <a:off x="899592" y="4311387"/>
            <a:ext cx="3168352" cy="923330"/>
          </a:xfrm>
          <a:prstGeom prst="rect">
            <a:avLst/>
          </a:prstGeom>
          <a:noFill/>
          <a:ln>
            <a:noFill/>
          </a:ln>
        </p:spPr>
        <p:txBody>
          <a:bodyPr wrap="square" rtlCol="0" anchor="ctr" anchorCtr="0">
            <a:spAutoFit/>
          </a:bodyPr>
          <a:lstStyle/>
          <a:p>
            <a:pPr>
              <a:buFontTx/>
              <a:buChar char="-"/>
            </a:pPr>
            <a:r>
              <a:rPr lang="fr-FR" dirty="0">
                <a:solidFill>
                  <a:schemeClr val="bg1"/>
                </a:solidFill>
              </a:rPr>
              <a:t> 1 CM </a:t>
            </a:r>
          </a:p>
          <a:p>
            <a:pPr>
              <a:buFontTx/>
              <a:buChar char="-"/>
            </a:pPr>
            <a:r>
              <a:rPr lang="fr-FR" dirty="0">
                <a:solidFill>
                  <a:schemeClr val="bg1"/>
                </a:solidFill>
              </a:rPr>
              <a:t> 1 TD</a:t>
            </a:r>
          </a:p>
          <a:p>
            <a:pPr>
              <a:buFontTx/>
              <a:buChar char="-"/>
            </a:pPr>
            <a:r>
              <a:rPr lang="fr-FR" dirty="0">
                <a:solidFill>
                  <a:schemeClr val="bg1"/>
                </a:solidFill>
              </a:rPr>
              <a:t> 1 TP</a:t>
            </a:r>
          </a:p>
        </p:txBody>
      </p:sp>
      <p:sp>
        <p:nvSpPr>
          <p:cNvPr id="34" name="Rectangle 2"/>
          <p:cNvSpPr txBox="1">
            <a:spLocks noChangeArrowheads="1"/>
          </p:cNvSpPr>
          <p:nvPr/>
        </p:nvSpPr>
        <p:spPr bwMode="auto">
          <a:xfrm>
            <a:off x="446856" y="2790056"/>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3200" b="1" i="0" u="none" strike="noStrike" kern="0" cap="none" spc="0" normalizeH="0" baseline="0" noProof="0" dirty="0">
                <a:ln>
                  <a:noFill/>
                </a:ln>
                <a:solidFill>
                  <a:schemeClr val="bg1"/>
                </a:solidFill>
                <a:effectLst/>
                <a:uLnTx/>
                <a:uFillTx/>
                <a:latin typeface="+mj-lt"/>
                <a:ea typeface="+mj-ea"/>
                <a:cs typeface="+mj-cs"/>
              </a:rPr>
              <a:t>Organisation</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fr-FR" sz="2800" dirty="0"/>
              <a:t>Un exemple simple : manipulation dans le DOM</a:t>
            </a:r>
            <a:endParaRPr lang="fr-FR" sz="2800" i="1" dirty="0"/>
          </a:p>
        </p:txBody>
      </p:sp>
      <p:sp>
        <p:nvSpPr>
          <p:cNvPr id="7171" name="Rectangle 3"/>
          <p:cNvSpPr>
            <a:spLocks noGrp="1" noChangeArrowheads="1"/>
          </p:cNvSpPr>
          <p:nvPr>
            <p:ph idx="1"/>
          </p:nvPr>
        </p:nvSpPr>
        <p:spPr>
          <a:xfrm>
            <a:off x="457200" y="1412776"/>
            <a:ext cx="8229600" cy="5112568"/>
          </a:xfrm>
        </p:spPr>
        <p:txBody>
          <a:bodyPr/>
          <a:lstStyle/>
          <a:p>
            <a:pPr>
              <a:buFontTx/>
              <a:buNone/>
            </a:pPr>
            <a:r>
              <a:rPr lang="fr-FR" b="1" dirty="0">
                <a:latin typeface="Courier New" pitchFamily="49" charset="0"/>
              </a:rPr>
              <a:t>&lt;html&gt;</a:t>
            </a:r>
          </a:p>
          <a:p>
            <a:pPr>
              <a:buFontTx/>
              <a:buNone/>
            </a:pPr>
            <a:r>
              <a:rPr lang="fr-FR" b="1" dirty="0">
                <a:latin typeface="Courier New" pitchFamily="49" charset="0"/>
              </a:rPr>
              <a:t>&lt;script type="</a:t>
            </a:r>
            <a:r>
              <a:rPr lang="fr-FR" b="1" dirty="0" err="1">
                <a:latin typeface="Courier New" pitchFamily="49" charset="0"/>
              </a:rPr>
              <a:t>text</a:t>
            </a:r>
            <a:r>
              <a:rPr lang="fr-FR" b="1" dirty="0">
                <a:latin typeface="Courier New" pitchFamily="49" charset="0"/>
              </a:rPr>
              <a:t>/</a:t>
            </a:r>
            <a:r>
              <a:rPr lang="fr-FR" b="1" dirty="0" err="1">
                <a:latin typeface="Courier New" pitchFamily="49" charset="0"/>
              </a:rPr>
              <a:t>javascript</a:t>
            </a:r>
            <a:r>
              <a:rPr lang="fr-FR" b="1" dirty="0">
                <a:latin typeface="Courier New" pitchFamily="49" charset="0"/>
              </a:rPr>
              <a:t>" </a:t>
            </a:r>
            <a:r>
              <a:rPr lang="fr-FR" b="1" dirty="0" err="1">
                <a:solidFill>
                  <a:srgbClr val="FF0000"/>
                </a:solidFill>
                <a:latin typeface="Courier New" pitchFamily="49" charset="0"/>
              </a:rPr>
              <a:t>src</a:t>
            </a:r>
            <a:r>
              <a:rPr lang="fr-FR" b="1" dirty="0">
                <a:solidFill>
                  <a:srgbClr val="FF0000"/>
                </a:solidFill>
                <a:latin typeface="Courier New" pitchFamily="49" charset="0"/>
              </a:rPr>
              <a:t>="http://ajax.googleapis.com/ajax/libs/jquery/1/jquery.min.js</a:t>
            </a:r>
            <a:r>
              <a:rPr lang="fr-FR" b="1" dirty="0">
                <a:latin typeface="Courier New" pitchFamily="49" charset="0"/>
              </a:rPr>
              <a:t>"&gt;</a:t>
            </a:r>
          </a:p>
          <a:p>
            <a:pPr>
              <a:buFontTx/>
              <a:buNone/>
            </a:pPr>
            <a:r>
              <a:rPr lang="fr-FR" b="1" dirty="0">
                <a:latin typeface="Courier New" pitchFamily="49" charset="0"/>
              </a:rPr>
              <a:t>&lt;/script&gt;</a:t>
            </a:r>
          </a:p>
          <a:p>
            <a:pPr>
              <a:buFontTx/>
              <a:buNone/>
            </a:pPr>
            <a:r>
              <a:rPr lang="fr-FR" b="1" dirty="0">
                <a:latin typeface="Courier New" pitchFamily="49" charset="0"/>
              </a:rPr>
              <a:t>&lt;body&gt;</a:t>
            </a:r>
          </a:p>
          <a:p>
            <a:pPr>
              <a:buFontTx/>
              <a:buNone/>
            </a:pPr>
            <a:r>
              <a:rPr lang="fr-FR" b="1" dirty="0">
                <a:latin typeface="Courier New" pitchFamily="49" charset="0"/>
              </a:rPr>
              <a:t>&lt;</a:t>
            </a:r>
            <a:r>
              <a:rPr lang="fr-FR" b="1" dirty="0" err="1">
                <a:latin typeface="Courier New" pitchFamily="49" charset="0"/>
              </a:rPr>
              <a:t>div</a:t>
            </a:r>
            <a:r>
              <a:rPr lang="fr-FR" b="1" dirty="0">
                <a:latin typeface="Courier New" pitchFamily="49" charset="0"/>
              </a:rPr>
              <a:t> id="</a:t>
            </a:r>
            <a:r>
              <a:rPr lang="fr-FR" b="1" dirty="0" err="1">
                <a:latin typeface="Courier New" pitchFamily="49" charset="0"/>
              </a:rPr>
              <a:t>monDiv</a:t>
            </a:r>
            <a:r>
              <a:rPr lang="fr-FR" b="1" dirty="0">
                <a:latin typeface="Courier New" pitchFamily="49" charset="0"/>
              </a:rPr>
              <a:t>"&gt;Bonjour&lt;/</a:t>
            </a:r>
            <a:r>
              <a:rPr lang="fr-FR" b="1" dirty="0" err="1">
                <a:latin typeface="Courier New" pitchFamily="49" charset="0"/>
              </a:rPr>
              <a:t>div</a:t>
            </a:r>
            <a:r>
              <a:rPr lang="fr-FR" b="1" dirty="0">
                <a:latin typeface="Courier New" pitchFamily="49" charset="0"/>
              </a:rPr>
              <a:t>&gt;</a:t>
            </a:r>
          </a:p>
          <a:p>
            <a:pPr>
              <a:buFontTx/>
              <a:buNone/>
            </a:pPr>
            <a:r>
              <a:rPr lang="fr-FR" b="1" dirty="0">
                <a:latin typeface="Courier New" pitchFamily="49" charset="0"/>
              </a:rPr>
              <a:t>&lt;a </a:t>
            </a:r>
            <a:r>
              <a:rPr lang="fr-FR" b="1" dirty="0" err="1">
                <a:latin typeface="Courier New" pitchFamily="49" charset="0"/>
              </a:rPr>
              <a:t>href</a:t>
            </a:r>
            <a:r>
              <a:rPr lang="fr-FR" b="1" dirty="0">
                <a:latin typeface="Courier New" pitchFamily="49" charset="0"/>
              </a:rPr>
              <a:t>="#" </a:t>
            </a:r>
            <a:r>
              <a:rPr lang="fr-FR" b="1" dirty="0" err="1">
                <a:solidFill>
                  <a:srgbClr val="FF0000"/>
                </a:solidFill>
                <a:latin typeface="Courier New" pitchFamily="49" charset="0"/>
              </a:rPr>
              <a:t>onClick</a:t>
            </a:r>
            <a:r>
              <a:rPr lang="fr-FR" b="1" dirty="0">
                <a:solidFill>
                  <a:srgbClr val="FF0000"/>
                </a:solidFill>
                <a:latin typeface="Courier New" pitchFamily="49" charset="0"/>
              </a:rPr>
              <a:t>="$('#</a:t>
            </a:r>
            <a:r>
              <a:rPr lang="fr-FR" b="1" dirty="0" err="1">
                <a:solidFill>
                  <a:srgbClr val="FF0000"/>
                </a:solidFill>
                <a:latin typeface="Courier New" pitchFamily="49" charset="0"/>
              </a:rPr>
              <a:t>monDiv</a:t>
            </a:r>
            <a:r>
              <a:rPr lang="fr-FR" b="1" dirty="0">
                <a:solidFill>
                  <a:srgbClr val="FF0000"/>
                </a:solidFill>
                <a:latin typeface="Courier New" pitchFamily="49" charset="0"/>
              </a:rPr>
              <a:t>').</a:t>
            </a:r>
            <a:r>
              <a:rPr lang="fr-FR" b="1" dirty="0" err="1">
                <a:solidFill>
                  <a:srgbClr val="FF0000"/>
                </a:solidFill>
                <a:latin typeface="Courier New" pitchFamily="49" charset="0"/>
              </a:rPr>
              <a:t>hide</a:t>
            </a:r>
            <a:r>
              <a:rPr lang="fr-FR" b="1" dirty="0">
                <a:solidFill>
                  <a:srgbClr val="FF0000"/>
                </a:solidFill>
                <a:latin typeface="Courier New" pitchFamily="49" charset="0"/>
              </a:rPr>
              <a:t>();"&gt;</a:t>
            </a:r>
          </a:p>
          <a:p>
            <a:pPr>
              <a:buFontTx/>
              <a:buNone/>
            </a:pPr>
            <a:r>
              <a:rPr lang="fr-FR" b="1" dirty="0">
                <a:latin typeface="Courier New" pitchFamily="49" charset="0"/>
              </a:rPr>
              <a:t>disparition&lt;/a&gt;</a:t>
            </a:r>
          </a:p>
          <a:p>
            <a:pPr>
              <a:buFontTx/>
              <a:buNone/>
            </a:pPr>
            <a:r>
              <a:rPr lang="fr-FR" b="1" dirty="0">
                <a:latin typeface="Courier New" pitchFamily="49" charset="0"/>
              </a:rPr>
              <a:t>&lt;/body&gt;</a:t>
            </a:r>
          </a:p>
          <a:p>
            <a:pPr>
              <a:buFontTx/>
              <a:buNone/>
            </a:pPr>
            <a:r>
              <a:rPr lang="fr-FR" b="1" dirty="0">
                <a:latin typeface="Courier New" pitchFamily="49" charset="0"/>
              </a:rPr>
              <a:t>&lt;/html&gt;</a:t>
            </a:r>
            <a:endParaRPr lang="fr-FR" dirty="0">
              <a:latin typeface="Courier New" pitchFamily="49" charset="0"/>
              <a:cs typeface="Courier New" pitchFamily="49" charset="0"/>
            </a:endParaRPr>
          </a:p>
        </p:txBody>
      </p:sp>
      <p:cxnSp>
        <p:nvCxnSpPr>
          <p:cNvPr id="4" name="直接连接符 5"/>
          <p:cNvCxnSpPr>
            <a:cxnSpLocks noChangeShapeType="1"/>
          </p:cNvCxnSpPr>
          <p:nvPr/>
        </p:nvCxnSpPr>
        <p:spPr bwMode="auto">
          <a:xfrm>
            <a:off x="468313" y="1268413"/>
            <a:ext cx="8135937" cy="0"/>
          </a:xfrm>
          <a:prstGeom prst="line">
            <a:avLst/>
          </a:prstGeom>
          <a:noFill/>
          <a:ln w="9525" cmpd="sng">
            <a:solidFill>
              <a:schemeClr val="bg1"/>
            </a:solidFill>
            <a:round/>
            <a:headEnd/>
            <a:tailEnd/>
          </a:ln>
        </p:spPr>
      </p:cxn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fr-FR" sz="2800" dirty="0" err="1"/>
              <a:t>Jquery</a:t>
            </a:r>
            <a:r>
              <a:rPr lang="fr-FR" sz="2800" dirty="0"/>
              <a:t> et les méthodes</a:t>
            </a:r>
            <a:endParaRPr lang="fr-FR" sz="2800" i="1" dirty="0"/>
          </a:p>
        </p:txBody>
      </p:sp>
      <p:sp>
        <p:nvSpPr>
          <p:cNvPr id="7171" name="Rectangle 3"/>
          <p:cNvSpPr>
            <a:spLocks noGrp="1" noChangeArrowheads="1"/>
          </p:cNvSpPr>
          <p:nvPr>
            <p:ph idx="1"/>
          </p:nvPr>
        </p:nvSpPr>
        <p:spPr>
          <a:xfrm>
            <a:off x="457200" y="1412776"/>
            <a:ext cx="8229600" cy="5112568"/>
          </a:xfrm>
        </p:spPr>
        <p:txBody>
          <a:bodyPr>
            <a:normAutofit/>
          </a:bodyPr>
          <a:lstStyle/>
          <a:p>
            <a:r>
              <a:rPr lang="fr-FR" dirty="0"/>
              <a:t>les méthodes s'appliquent généralement à tous les éléments sélectionnés</a:t>
            </a:r>
          </a:p>
          <a:p>
            <a:pPr lvl="1"/>
            <a:r>
              <a:rPr lang="fr-FR" dirty="0">
                <a:latin typeface="Courier New" pitchFamily="49" charset="0"/>
                <a:cs typeface="Courier New" pitchFamily="49" charset="0"/>
              </a:rPr>
              <a:t>$('.classe').</a:t>
            </a:r>
            <a:r>
              <a:rPr lang="fr-FR" dirty="0" err="1">
                <a:latin typeface="Courier New" pitchFamily="49" charset="0"/>
                <a:cs typeface="Courier New" pitchFamily="49" charset="0"/>
              </a:rPr>
              <a:t>hide</a:t>
            </a:r>
            <a:r>
              <a:rPr lang="fr-FR" dirty="0">
                <a:latin typeface="Courier New" pitchFamily="49" charset="0"/>
                <a:cs typeface="Courier New" pitchFamily="49" charset="0"/>
              </a:rPr>
              <a:t>();</a:t>
            </a:r>
          </a:p>
          <a:p>
            <a:pPr lvl="1"/>
            <a:r>
              <a:rPr lang="fr-FR" dirty="0">
                <a:latin typeface="Courier New" pitchFamily="49" charset="0"/>
                <a:cs typeface="Courier New" pitchFamily="49" charset="0"/>
              </a:rPr>
              <a:t>$('.classe').show();</a:t>
            </a:r>
          </a:p>
          <a:p>
            <a:r>
              <a:rPr lang="fr-FR" dirty="0"/>
              <a:t>de nombreuses méthodes utilitaires</a:t>
            </a:r>
          </a:p>
          <a:p>
            <a:pPr lvl="1"/>
            <a:r>
              <a:rPr lang="fr-FR" dirty="0"/>
              <a:t>parcourir le DOM :</a:t>
            </a:r>
          </a:p>
          <a:p>
            <a:pPr marL="457200" lvl="1" indent="0">
              <a:buNone/>
            </a:pPr>
            <a:r>
              <a:rPr lang="fr-FR" dirty="0"/>
              <a:t> </a:t>
            </a:r>
            <a:r>
              <a:rPr lang="fr-FR" dirty="0">
                <a:latin typeface="Courier New" pitchFamily="49" charset="0"/>
                <a:cs typeface="Courier New" pitchFamily="49" charset="0"/>
              </a:rPr>
              <a:t>.parent(), .</a:t>
            </a:r>
            <a:r>
              <a:rPr lang="fr-FR" dirty="0" err="1">
                <a:latin typeface="Courier New" pitchFamily="49" charset="0"/>
                <a:cs typeface="Courier New" pitchFamily="49" charset="0"/>
              </a:rPr>
              <a:t>next</a:t>
            </a:r>
            <a:r>
              <a:rPr lang="fr-FR" dirty="0">
                <a:latin typeface="Courier New" pitchFamily="49" charset="0"/>
                <a:cs typeface="Courier New" pitchFamily="49" charset="0"/>
              </a:rPr>
              <a:t>(), .</a:t>
            </a:r>
            <a:r>
              <a:rPr lang="fr-FR" dirty="0" err="1">
                <a:latin typeface="Courier New" pitchFamily="49" charset="0"/>
                <a:cs typeface="Courier New" pitchFamily="49" charset="0"/>
              </a:rPr>
              <a:t>children</a:t>
            </a:r>
            <a:r>
              <a:rPr lang="fr-FR" dirty="0">
                <a:latin typeface="Courier New" pitchFamily="49" charset="0"/>
                <a:cs typeface="Courier New" pitchFamily="49" charset="0"/>
              </a:rPr>
              <a:t>(), .parents()</a:t>
            </a:r>
          </a:p>
          <a:p>
            <a:pPr lvl="1"/>
            <a:r>
              <a:rPr lang="fr-FR" dirty="0"/>
              <a:t>ajouter ou retirer des classes CSS: </a:t>
            </a:r>
            <a:r>
              <a:rPr lang="fr-FR" dirty="0" err="1">
                <a:latin typeface="Courier New" pitchFamily="49" charset="0"/>
                <a:cs typeface="Courier New" pitchFamily="49" charset="0"/>
              </a:rPr>
              <a:t>addClass</a:t>
            </a:r>
            <a:r>
              <a:rPr lang="fr-FR" dirty="0">
                <a:latin typeface="Courier New" pitchFamily="49" charset="0"/>
                <a:cs typeface="Courier New" pitchFamily="49" charset="0"/>
              </a:rPr>
              <a:t>, </a:t>
            </a:r>
            <a:r>
              <a:rPr lang="fr-FR" dirty="0" err="1">
                <a:latin typeface="Courier New" pitchFamily="49" charset="0"/>
                <a:cs typeface="Courier New" pitchFamily="49" charset="0"/>
              </a:rPr>
              <a:t>removeClass</a:t>
            </a:r>
            <a:endParaRPr lang="fr-FR" dirty="0">
              <a:latin typeface="Courier New" pitchFamily="49" charset="0"/>
              <a:cs typeface="Courier New" pitchFamily="49" charset="0"/>
            </a:endParaRPr>
          </a:p>
          <a:p>
            <a:pPr lvl="1"/>
            <a:r>
              <a:rPr lang="fr-FR" dirty="0"/>
              <a:t>manipuler: </a:t>
            </a:r>
            <a:r>
              <a:rPr lang="fr-FR" dirty="0">
                <a:latin typeface="Courier New" pitchFamily="49" charset="0"/>
                <a:cs typeface="Courier New" pitchFamily="49" charset="0"/>
              </a:rPr>
              <a:t>append,</a:t>
            </a:r>
            <a:r>
              <a:rPr lang="fr-FR" dirty="0"/>
              <a:t> </a:t>
            </a:r>
            <a:r>
              <a:rPr lang="fr-FR" dirty="0" err="1">
                <a:latin typeface="Courier New" pitchFamily="49" charset="0"/>
                <a:cs typeface="Courier New" pitchFamily="49" charset="0"/>
              </a:rPr>
              <a:t>wrap</a:t>
            </a:r>
            <a:r>
              <a:rPr lang="fr-FR" dirty="0">
                <a:latin typeface="Courier New" pitchFamily="49" charset="0"/>
                <a:cs typeface="Courier New" pitchFamily="49" charset="0"/>
              </a:rPr>
              <a:t>, </a:t>
            </a:r>
            <a:r>
              <a:rPr lang="fr-FR" dirty="0" err="1">
                <a:latin typeface="Courier New" pitchFamily="49" charset="0"/>
                <a:cs typeface="Courier New" pitchFamily="49" charset="0"/>
              </a:rPr>
              <a:t>prepend</a:t>
            </a:r>
            <a:endParaRPr lang="fr-FR" dirty="0">
              <a:latin typeface="Courier New" pitchFamily="49" charset="0"/>
              <a:cs typeface="Courier New" pitchFamily="49" charset="0"/>
            </a:endParaRPr>
          </a:p>
          <a:p>
            <a:r>
              <a:rPr lang="fr-FR" dirty="0"/>
              <a:t>La plupart des méthodes de l'objet retournent l'objet lui-même -&gt; on peut chaîner les appels !</a:t>
            </a:r>
          </a:p>
          <a:p>
            <a:pPr lvl="1"/>
            <a:r>
              <a:rPr lang="fr-FR" sz="1800" dirty="0">
                <a:latin typeface="Courier New" pitchFamily="49" charset="0"/>
                <a:cs typeface="Courier New" pitchFamily="49" charset="0"/>
              </a:rPr>
              <a:t>$('</a:t>
            </a:r>
            <a:r>
              <a:rPr lang="fr-FR" sz="1800" dirty="0" err="1">
                <a:latin typeface="Courier New" pitchFamily="49" charset="0"/>
                <a:cs typeface="Courier New" pitchFamily="49" charset="0"/>
              </a:rPr>
              <a:t>anything</a:t>
            </a:r>
            <a:r>
              <a:rPr lang="fr-FR" sz="1800" dirty="0">
                <a:latin typeface="Courier New" pitchFamily="49" charset="0"/>
                <a:cs typeface="Courier New" pitchFamily="49" charset="0"/>
              </a:rPr>
              <a:t>').parent().</a:t>
            </a:r>
            <a:r>
              <a:rPr lang="fr-FR" sz="1800" dirty="0" err="1">
                <a:latin typeface="Courier New" pitchFamily="49" charset="0"/>
                <a:cs typeface="Courier New" pitchFamily="49" charset="0"/>
              </a:rPr>
              <a:t>find</a:t>
            </a:r>
            <a:r>
              <a:rPr lang="fr-FR" sz="1800" dirty="0">
                <a:latin typeface="Courier New" pitchFamily="49" charset="0"/>
                <a:cs typeface="Courier New" pitchFamily="49" charset="0"/>
              </a:rPr>
              <a:t>('</a:t>
            </a:r>
            <a:r>
              <a:rPr lang="fr-FR" sz="1800" dirty="0" err="1">
                <a:latin typeface="Courier New" pitchFamily="49" charset="0"/>
                <a:cs typeface="Courier New" pitchFamily="49" charset="0"/>
              </a:rPr>
              <a:t>still</a:t>
            </a:r>
            <a:r>
              <a:rPr lang="fr-FR" sz="1800" dirty="0">
                <a:latin typeface="Courier New" pitchFamily="49" charset="0"/>
                <a:cs typeface="Courier New" pitchFamily="49" charset="0"/>
              </a:rPr>
              <a:t> </a:t>
            </a:r>
            <a:r>
              <a:rPr lang="fr-FR" sz="1800" dirty="0" err="1">
                <a:latin typeface="Courier New" pitchFamily="49" charset="0"/>
                <a:cs typeface="Courier New" pitchFamily="49" charset="0"/>
              </a:rPr>
              <a:t>anything</a:t>
            </a:r>
            <a:r>
              <a:rPr lang="fr-FR" sz="1800" dirty="0">
                <a:latin typeface="Courier New" pitchFamily="49" charset="0"/>
                <a:cs typeface="Courier New" pitchFamily="49" charset="0"/>
              </a:rPr>
              <a:t>').show();</a:t>
            </a:r>
          </a:p>
          <a:p>
            <a:pPr lvl="1">
              <a:buNone/>
            </a:pPr>
            <a:r>
              <a:rPr lang="fr-FR" dirty="0"/>
              <a:t>Cette particularité rend la bibliothèque </a:t>
            </a:r>
            <a:r>
              <a:rPr lang="fr-FR" dirty="0" err="1"/>
              <a:t>jQuery</a:t>
            </a:r>
            <a:r>
              <a:rPr lang="fr-FR" dirty="0"/>
              <a:t> extrêmement puissante !</a:t>
            </a:r>
          </a:p>
        </p:txBody>
      </p:sp>
      <p:cxnSp>
        <p:nvCxnSpPr>
          <p:cNvPr id="4" name="直接连接符 5"/>
          <p:cNvCxnSpPr>
            <a:cxnSpLocks noChangeShapeType="1"/>
          </p:cNvCxnSpPr>
          <p:nvPr/>
        </p:nvCxnSpPr>
        <p:spPr bwMode="auto">
          <a:xfrm>
            <a:off x="468313" y="1268413"/>
            <a:ext cx="8135937" cy="0"/>
          </a:xfrm>
          <a:prstGeom prst="line">
            <a:avLst/>
          </a:prstGeom>
          <a:noFill/>
          <a:ln w="9525" cmpd="sng">
            <a:solidFill>
              <a:schemeClr val="bg1"/>
            </a:solidFill>
            <a:round/>
            <a:headEnd/>
            <a:tailEnd/>
          </a:ln>
        </p:spPr>
      </p:cxn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fr-FR" sz="2800" dirty="0" err="1"/>
              <a:t>Jquery</a:t>
            </a:r>
            <a:r>
              <a:rPr lang="fr-FR" sz="2800" dirty="0"/>
              <a:t> et les méthodes : exemple 1</a:t>
            </a:r>
            <a:endParaRPr lang="fr-FR" sz="2800" i="1" dirty="0"/>
          </a:p>
        </p:txBody>
      </p:sp>
      <p:cxnSp>
        <p:nvCxnSpPr>
          <p:cNvPr id="4" name="直接连接符 5"/>
          <p:cNvCxnSpPr>
            <a:cxnSpLocks noChangeShapeType="1"/>
          </p:cNvCxnSpPr>
          <p:nvPr/>
        </p:nvCxnSpPr>
        <p:spPr bwMode="auto">
          <a:xfrm>
            <a:off x="468313" y="1268413"/>
            <a:ext cx="8135937" cy="0"/>
          </a:xfrm>
          <a:prstGeom prst="line">
            <a:avLst/>
          </a:prstGeom>
          <a:noFill/>
          <a:ln w="9525" cmpd="sng">
            <a:solidFill>
              <a:schemeClr val="bg1"/>
            </a:solidFill>
            <a:round/>
            <a:headEnd/>
            <a:tailEnd/>
          </a:ln>
        </p:spPr>
      </p:cxnSp>
      <p:sp>
        <p:nvSpPr>
          <p:cNvPr id="6" name="Text Box 5"/>
          <p:cNvSpPr txBox="1">
            <a:spLocks noChangeArrowheads="1"/>
          </p:cNvSpPr>
          <p:nvPr/>
        </p:nvSpPr>
        <p:spPr bwMode="auto">
          <a:xfrm>
            <a:off x="762000" y="2606675"/>
            <a:ext cx="2362200" cy="2193925"/>
          </a:xfrm>
          <a:prstGeom prst="rect">
            <a:avLst/>
          </a:prstGeom>
          <a:solidFill>
            <a:srgbClr val="000000"/>
          </a:solidFill>
          <a:ln w="15875">
            <a:solidFill>
              <a:schemeClr val="accent3">
                <a:lumMod val="75000"/>
              </a:schemeClr>
            </a:solidFill>
            <a:prstDash val="dash"/>
            <a:miter lim="800000"/>
            <a:headEnd/>
            <a:tailEnd/>
          </a:ln>
        </p:spPr>
        <p:txBody>
          <a:bodyPr/>
          <a:lstStyle/>
          <a:p>
            <a:r>
              <a:rPr lang="en-US" sz="1000">
                <a:solidFill>
                  <a:schemeClr val="bg1"/>
                </a:solidFill>
                <a:latin typeface="Courier New" pitchFamily="49" charset="0"/>
              </a:rPr>
              <a:t>&lt;ul&gt;</a:t>
            </a:r>
          </a:p>
          <a:p>
            <a:r>
              <a:rPr lang="en-US" sz="1000">
                <a:solidFill>
                  <a:srgbClr val="92D050"/>
                </a:solidFill>
                <a:latin typeface="Courier New" pitchFamily="49" charset="0"/>
              </a:rPr>
              <a:t>  &lt;li&gt;</a:t>
            </a:r>
          </a:p>
          <a:p>
            <a:r>
              <a:rPr lang="en-US" sz="1000">
                <a:solidFill>
                  <a:schemeClr val="bg1"/>
                </a:solidFill>
                <a:latin typeface="Courier New" pitchFamily="49" charset="0"/>
              </a:rPr>
              <a:t>    First item</a:t>
            </a:r>
          </a:p>
          <a:p>
            <a:r>
              <a:rPr lang="en-US" sz="1000">
                <a:solidFill>
                  <a:srgbClr val="92D050"/>
                </a:solidFill>
                <a:latin typeface="Courier New" pitchFamily="49" charset="0"/>
              </a:rPr>
              <a:t>  &lt;/li&gt;</a:t>
            </a:r>
          </a:p>
          <a:p>
            <a:r>
              <a:rPr lang="en-US" sz="1000">
                <a:solidFill>
                  <a:schemeClr val="bg1"/>
                </a:solidFill>
                <a:latin typeface="Courier New" pitchFamily="49" charset="0"/>
              </a:rPr>
              <a:t>  &lt;li&gt;</a:t>
            </a:r>
          </a:p>
          <a:p>
            <a:r>
              <a:rPr lang="en-US" sz="1000">
                <a:solidFill>
                  <a:schemeClr val="bg1"/>
                </a:solidFill>
                <a:latin typeface="Courier New" pitchFamily="49" charset="0"/>
              </a:rPr>
              <a:t>    Second item</a:t>
            </a:r>
          </a:p>
          <a:p>
            <a:r>
              <a:rPr lang="en-US" sz="1000">
                <a:solidFill>
                  <a:schemeClr val="bg1"/>
                </a:solidFill>
                <a:latin typeface="Courier New" pitchFamily="49" charset="0"/>
              </a:rPr>
              <a:t>  &lt;/li&gt;</a:t>
            </a:r>
          </a:p>
          <a:p>
            <a:r>
              <a:rPr lang="en-US" sz="1000">
                <a:solidFill>
                  <a:srgbClr val="92D050"/>
                </a:solidFill>
                <a:latin typeface="Courier New" pitchFamily="49" charset="0"/>
              </a:rPr>
              <a:t>  &lt;li&gt;</a:t>
            </a:r>
          </a:p>
          <a:p>
            <a:r>
              <a:rPr lang="en-US" sz="1000">
                <a:solidFill>
                  <a:schemeClr val="bg1"/>
                </a:solidFill>
                <a:latin typeface="Courier New" pitchFamily="49" charset="0"/>
              </a:rPr>
              <a:t>    Third item</a:t>
            </a:r>
          </a:p>
          <a:p>
            <a:r>
              <a:rPr lang="en-US" sz="1000">
                <a:solidFill>
                  <a:schemeClr val="bg1"/>
                </a:solidFill>
                <a:latin typeface="Courier New" pitchFamily="49" charset="0"/>
              </a:rPr>
              <a:t>  </a:t>
            </a:r>
            <a:r>
              <a:rPr lang="en-US" sz="1000">
                <a:solidFill>
                  <a:srgbClr val="92D050"/>
                </a:solidFill>
                <a:latin typeface="Courier New" pitchFamily="49" charset="0"/>
              </a:rPr>
              <a:t>&lt;/li&gt;</a:t>
            </a:r>
          </a:p>
          <a:p>
            <a:r>
              <a:rPr lang="en-US" sz="1000">
                <a:solidFill>
                  <a:schemeClr val="bg1"/>
                </a:solidFill>
                <a:latin typeface="Courier New" pitchFamily="49" charset="0"/>
              </a:rPr>
              <a:t>&lt;/ul&gt;</a:t>
            </a:r>
          </a:p>
          <a:p>
            <a:pPr>
              <a:spcBef>
                <a:spcPct val="50000"/>
              </a:spcBef>
            </a:pPr>
            <a:endParaRPr lang="en-US" sz="1000">
              <a:solidFill>
                <a:schemeClr val="bg1"/>
              </a:solidFill>
              <a:latin typeface="Courier New" pitchFamily="49" charset="0"/>
            </a:endParaRPr>
          </a:p>
        </p:txBody>
      </p:sp>
      <p:sp>
        <p:nvSpPr>
          <p:cNvPr id="7" name="Text Box 8"/>
          <p:cNvSpPr txBox="1">
            <a:spLocks noChangeArrowheads="1"/>
          </p:cNvSpPr>
          <p:nvPr/>
        </p:nvSpPr>
        <p:spPr bwMode="auto">
          <a:xfrm>
            <a:off x="762000" y="1905000"/>
            <a:ext cx="7696200" cy="593725"/>
          </a:xfrm>
          <a:prstGeom prst="rect">
            <a:avLst/>
          </a:prstGeom>
          <a:solidFill>
            <a:srgbClr val="000000"/>
          </a:solidFill>
          <a:ln w="15875">
            <a:solidFill>
              <a:schemeClr val="accent3">
                <a:lumMod val="75000"/>
              </a:schemeClr>
            </a:solidFill>
            <a:prstDash val="dash"/>
            <a:miter lim="800000"/>
            <a:headEnd/>
            <a:tailEnd/>
          </a:ln>
        </p:spPr>
        <p:txBody>
          <a:bodyPr anchor="ctr" anchorCtr="1"/>
          <a:lstStyle/>
          <a:p>
            <a:pPr>
              <a:spcBef>
                <a:spcPct val="50000"/>
              </a:spcBef>
            </a:pPr>
            <a:r>
              <a:rPr lang="en-US" sz="1400">
                <a:solidFill>
                  <a:schemeClr val="bg1"/>
                </a:solidFill>
                <a:latin typeface="Courier New" pitchFamily="49" charset="0"/>
              </a:rPr>
              <a:t>$(“li:odd”).prepend(‘&lt;span&gt;Changed&lt;/span&gt;’).css({background:“red”});</a:t>
            </a:r>
          </a:p>
        </p:txBody>
      </p:sp>
      <p:sp>
        <p:nvSpPr>
          <p:cNvPr id="8" name="Text Box 4"/>
          <p:cNvSpPr txBox="1">
            <a:spLocks noChangeArrowheads="1"/>
          </p:cNvSpPr>
          <p:nvPr/>
        </p:nvSpPr>
        <p:spPr bwMode="auto">
          <a:xfrm>
            <a:off x="5867400" y="2606675"/>
            <a:ext cx="2590800" cy="2193925"/>
          </a:xfrm>
          <a:prstGeom prst="rect">
            <a:avLst/>
          </a:prstGeom>
          <a:solidFill>
            <a:srgbClr val="000000"/>
          </a:solidFill>
          <a:ln w="15875">
            <a:solidFill>
              <a:schemeClr val="accent3">
                <a:lumMod val="75000"/>
              </a:schemeClr>
            </a:solidFill>
            <a:prstDash val="dash"/>
            <a:miter lim="800000"/>
            <a:headEnd/>
            <a:tailEnd/>
          </a:ln>
        </p:spPr>
        <p:txBody>
          <a:bodyPr/>
          <a:lstStyle/>
          <a:p>
            <a:r>
              <a:rPr lang="en-US" sz="1000">
                <a:solidFill>
                  <a:schemeClr val="bg1"/>
                </a:solidFill>
                <a:latin typeface="Courier New" pitchFamily="49" charset="0"/>
              </a:rPr>
              <a:t>&lt;ul&gt;</a:t>
            </a:r>
          </a:p>
          <a:p>
            <a:r>
              <a:rPr lang="en-US" sz="1000">
                <a:solidFill>
                  <a:srgbClr val="92D050"/>
                </a:solidFill>
                <a:latin typeface="Courier New" pitchFamily="49" charset="0"/>
              </a:rPr>
              <a:t>  &lt;li </a:t>
            </a:r>
            <a:r>
              <a:rPr lang="en-US" sz="1000" u="sng">
                <a:solidFill>
                  <a:srgbClr val="FFFF00"/>
                </a:solidFill>
                <a:latin typeface="Courier New" pitchFamily="49" charset="0"/>
              </a:rPr>
              <a:t>style=“background:red</a:t>
            </a:r>
            <a:r>
              <a:rPr lang="en-US" sz="1000" u="sng">
                <a:solidFill>
                  <a:srgbClr val="92D050"/>
                </a:solidFill>
                <a:latin typeface="Courier New" pitchFamily="49" charset="0"/>
              </a:rPr>
              <a:t>;”</a:t>
            </a:r>
            <a:r>
              <a:rPr lang="en-US" sz="1000">
                <a:solidFill>
                  <a:srgbClr val="92D050"/>
                </a:solidFill>
                <a:latin typeface="Courier New" pitchFamily="49" charset="0"/>
              </a:rPr>
              <a:t>&gt;</a:t>
            </a:r>
          </a:p>
          <a:p>
            <a:r>
              <a:rPr lang="en-US" sz="1000">
                <a:solidFill>
                  <a:schemeClr val="bg1"/>
                </a:solidFill>
                <a:latin typeface="Courier New" pitchFamily="49" charset="0"/>
              </a:rPr>
              <a:t>    &lt;span&gt;Changed&lt;/span&gt;</a:t>
            </a:r>
          </a:p>
          <a:p>
            <a:r>
              <a:rPr lang="en-US" sz="1000">
                <a:solidFill>
                  <a:schemeClr val="bg1"/>
                </a:solidFill>
                <a:latin typeface="Courier New" pitchFamily="49" charset="0"/>
              </a:rPr>
              <a:t>    First item</a:t>
            </a:r>
          </a:p>
          <a:p>
            <a:r>
              <a:rPr lang="en-US" sz="1000">
                <a:solidFill>
                  <a:srgbClr val="92D050"/>
                </a:solidFill>
                <a:latin typeface="Courier New" pitchFamily="49" charset="0"/>
              </a:rPr>
              <a:t>  &lt;/li&gt;</a:t>
            </a:r>
          </a:p>
          <a:p>
            <a:r>
              <a:rPr lang="en-US" sz="1000">
                <a:solidFill>
                  <a:schemeClr val="bg1"/>
                </a:solidFill>
                <a:latin typeface="Courier New" pitchFamily="49" charset="0"/>
              </a:rPr>
              <a:t>  &lt;li&gt;</a:t>
            </a:r>
          </a:p>
          <a:p>
            <a:r>
              <a:rPr lang="en-US" sz="1000">
                <a:solidFill>
                  <a:schemeClr val="bg1"/>
                </a:solidFill>
                <a:latin typeface="Courier New" pitchFamily="49" charset="0"/>
              </a:rPr>
              <a:t>    Second item</a:t>
            </a:r>
          </a:p>
          <a:p>
            <a:r>
              <a:rPr lang="en-US" sz="1000">
                <a:solidFill>
                  <a:srgbClr val="92D050"/>
                </a:solidFill>
                <a:latin typeface="Courier New" pitchFamily="49" charset="0"/>
              </a:rPr>
              <a:t>  </a:t>
            </a:r>
            <a:r>
              <a:rPr lang="en-US" sz="1000">
                <a:solidFill>
                  <a:schemeClr val="bg1"/>
                </a:solidFill>
                <a:latin typeface="Courier New" pitchFamily="49" charset="0"/>
              </a:rPr>
              <a:t>&lt;/li&gt;</a:t>
            </a:r>
          </a:p>
          <a:p>
            <a:r>
              <a:rPr lang="en-US" sz="1000">
                <a:solidFill>
                  <a:srgbClr val="92D050"/>
                </a:solidFill>
                <a:latin typeface="Courier New" pitchFamily="49" charset="0"/>
              </a:rPr>
              <a:t>  &lt;li </a:t>
            </a:r>
            <a:r>
              <a:rPr lang="en-US" sz="1000" u="sng">
                <a:solidFill>
                  <a:srgbClr val="FFFF00"/>
                </a:solidFill>
                <a:latin typeface="Courier New" pitchFamily="49" charset="0"/>
              </a:rPr>
              <a:t>style=“background:red</a:t>
            </a:r>
            <a:r>
              <a:rPr lang="en-US" sz="1000" u="sng">
                <a:solidFill>
                  <a:srgbClr val="92D050"/>
                </a:solidFill>
                <a:latin typeface="Courier New" pitchFamily="49" charset="0"/>
              </a:rPr>
              <a:t>;”</a:t>
            </a:r>
            <a:r>
              <a:rPr lang="en-US" sz="1000">
                <a:solidFill>
                  <a:srgbClr val="92D050"/>
                </a:solidFill>
                <a:latin typeface="Courier New" pitchFamily="49" charset="0"/>
              </a:rPr>
              <a:t>&gt;</a:t>
            </a:r>
          </a:p>
          <a:p>
            <a:r>
              <a:rPr lang="en-US" sz="1000">
                <a:solidFill>
                  <a:schemeClr val="bg1"/>
                </a:solidFill>
                <a:latin typeface="Courier New" pitchFamily="49" charset="0"/>
              </a:rPr>
              <a:t>    &lt;span&gt;Changed&lt;/span&gt;</a:t>
            </a:r>
          </a:p>
          <a:p>
            <a:r>
              <a:rPr lang="en-US" sz="1000">
                <a:solidFill>
                  <a:schemeClr val="bg1"/>
                </a:solidFill>
                <a:latin typeface="Courier New" pitchFamily="49" charset="0"/>
              </a:rPr>
              <a:t>    Third item</a:t>
            </a:r>
          </a:p>
          <a:p>
            <a:r>
              <a:rPr lang="en-US" sz="1000">
                <a:solidFill>
                  <a:srgbClr val="92D050"/>
                </a:solidFill>
                <a:latin typeface="Courier New" pitchFamily="49" charset="0"/>
              </a:rPr>
              <a:t>  &lt;/li&gt;</a:t>
            </a:r>
          </a:p>
          <a:p>
            <a:r>
              <a:rPr lang="en-US" sz="1000">
                <a:solidFill>
                  <a:schemeClr val="bg1"/>
                </a:solidFill>
                <a:latin typeface="Courier New" pitchFamily="49" charset="0"/>
              </a:rPr>
              <a:t>&lt;/ul&gt;</a:t>
            </a:r>
          </a:p>
          <a:p>
            <a:pPr>
              <a:spcBef>
                <a:spcPct val="50000"/>
              </a:spcBef>
            </a:pPr>
            <a:endParaRPr lang="en-US" sz="1000">
              <a:solidFill>
                <a:schemeClr val="bg1"/>
              </a:solidFill>
              <a:latin typeface="Courier New" pitchFamily="49" charset="0"/>
            </a:endParaRPr>
          </a:p>
        </p:txBody>
      </p:sp>
      <p:sp>
        <p:nvSpPr>
          <p:cNvPr id="9" name="Text Box 6"/>
          <p:cNvSpPr txBox="1">
            <a:spLocks noChangeArrowheads="1"/>
          </p:cNvSpPr>
          <p:nvPr/>
        </p:nvSpPr>
        <p:spPr bwMode="auto">
          <a:xfrm>
            <a:off x="3200400" y="2606675"/>
            <a:ext cx="2590800" cy="2193925"/>
          </a:xfrm>
          <a:prstGeom prst="rect">
            <a:avLst/>
          </a:prstGeom>
          <a:solidFill>
            <a:srgbClr val="000000"/>
          </a:solidFill>
          <a:ln w="15875">
            <a:solidFill>
              <a:schemeClr val="accent3">
                <a:lumMod val="75000"/>
              </a:schemeClr>
            </a:solidFill>
            <a:prstDash val="dash"/>
            <a:miter lim="800000"/>
            <a:headEnd/>
            <a:tailEnd/>
          </a:ln>
        </p:spPr>
        <p:txBody>
          <a:bodyPr/>
          <a:lstStyle/>
          <a:p>
            <a:r>
              <a:rPr lang="en-US" sz="1000" dirty="0">
                <a:solidFill>
                  <a:schemeClr val="bg1"/>
                </a:solidFill>
                <a:latin typeface="Courier New" pitchFamily="49" charset="0"/>
              </a:rPr>
              <a:t>&lt;</a:t>
            </a:r>
            <a:r>
              <a:rPr lang="en-US" sz="1000" dirty="0" err="1">
                <a:solidFill>
                  <a:schemeClr val="bg1"/>
                </a:solidFill>
                <a:latin typeface="Courier New" pitchFamily="49" charset="0"/>
              </a:rPr>
              <a:t>ul</a:t>
            </a:r>
            <a:r>
              <a:rPr lang="en-US" sz="1000" dirty="0">
                <a:solidFill>
                  <a:schemeClr val="bg1"/>
                </a:solidFill>
                <a:latin typeface="Courier New" pitchFamily="49" charset="0"/>
              </a:rPr>
              <a:t>&gt;</a:t>
            </a:r>
          </a:p>
          <a:p>
            <a:r>
              <a:rPr lang="en-US" sz="1000" dirty="0">
                <a:solidFill>
                  <a:srgbClr val="92D050"/>
                </a:solidFill>
                <a:latin typeface="Courier New" pitchFamily="49" charset="0"/>
              </a:rPr>
              <a:t>  &lt;</a:t>
            </a:r>
            <a:r>
              <a:rPr lang="en-US" sz="1000" dirty="0" err="1">
                <a:solidFill>
                  <a:srgbClr val="92D050"/>
                </a:solidFill>
                <a:latin typeface="Courier New" pitchFamily="49" charset="0"/>
              </a:rPr>
              <a:t>li</a:t>
            </a:r>
            <a:r>
              <a:rPr lang="en-US" sz="1000" dirty="0">
                <a:solidFill>
                  <a:srgbClr val="92D050"/>
                </a:solidFill>
                <a:latin typeface="Courier New" pitchFamily="49" charset="0"/>
              </a:rPr>
              <a:t>&gt;</a:t>
            </a:r>
          </a:p>
          <a:p>
            <a:r>
              <a:rPr lang="en-US" sz="1000" dirty="0">
                <a:solidFill>
                  <a:srgbClr val="FFFF00"/>
                </a:solidFill>
                <a:latin typeface="Courier New" pitchFamily="49" charset="0"/>
              </a:rPr>
              <a:t>    </a:t>
            </a:r>
            <a:r>
              <a:rPr lang="en-US" sz="1000" u="sng" dirty="0">
                <a:solidFill>
                  <a:srgbClr val="FFFF00"/>
                </a:solidFill>
                <a:latin typeface="Courier New" pitchFamily="49" charset="0"/>
              </a:rPr>
              <a:t>&lt;span&gt;Changed&lt;/span&gt;</a:t>
            </a:r>
          </a:p>
          <a:p>
            <a:r>
              <a:rPr lang="en-US" sz="1000" dirty="0">
                <a:solidFill>
                  <a:schemeClr val="bg1"/>
                </a:solidFill>
                <a:latin typeface="Courier New" pitchFamily="49" charset="0"/>
              </a:rPr>
              <a:t>    First item</a:t>
            </a:r>
          </a:p>
          <a:p>
            <a:r>
              <a:rPr lang="en-US" sz="1000" dirty="0">
                <a:solidFill>
                  <a:srgbClr val="92D050"/>
                </a:solidFill>
                <a:latin typeface="Courier New" pitchFamily="49" charset="0"/>
              </a:rPr>
              <a:t>  &lt;/</a:t>
            </a:r>
            <a:r>
              <a:rPr lang="en-US" sz="1000" dirty="0" err="1">
                <a:solidFill>
                  <a:srgbClr val="92D050"/>
                </a:solidFill>
                <a:latin typeface="Courier New" pitchFamily="49" charset="0"/>
              </a:rPr>
              <a:t>li</a:t>
            </a:r>
            <a:r>
              <a:rPr lang="en-US" sz="1000" dirty="0">
                <a:solidFill>
                  <a:srgbClr val="92D050"/>
                </a:solidFill>
                <a:latin typeface="Courier New" pitchFamily="49" charset="0"/>
              </a:rPr>
              <a:t>&gt;</a:t>
            </a:r>
          </a:p>
          <a:p>
            <a:r>
              <a:rPr lang="en-US" sz="1000" dirty="0">
                <a:solidFill>
                  <a:schemeClr val="bg1"/>
                </a:solidFill>
                <a:latin typeface="Courier New" pitchFamily="49" charset="0"/>
              </a:rPr>
              <a:t>  &lt;</a:t>
            </a:r>
            <a:r>
              <a:rPr lang="en-US" sz="1000" dirty="0" err="1">
                <a:solidFill>
                  <a:schemeClr val="bg1"/>
                </a:solidFill>
                <a:latin typeface="Courier New" pitchFamily="49" charset="0"/>
              </a:rPr>
              <a:t>li</a:t>
            </a:r>
            <a:r>
              <a:rPr lang="en-US" sz="1000" dirty="0">
                <a:solidFill>
                  <a:schemeClr val="bg1"/>
                </a:solidFill>
                <a:latin typeface="Courier New" pitchFamily="49" charset="0"/>
              </a:rPr>
              <a:t>&gt;</a:t>
            </a:r>
          </a:p>
          <a:p>
            <a:r>
              <a:rPr lang="en-US" sz="1000" dirty="0">
                <a:solidFill>
                  <a:schemeClr val="bg1"/>
                </a:solidFill>
                <a:latin typeface="Courier New" pitchFamily="49" charset="0"/>
              </a:rPr>
              <a:t>    Second item</a:t>
            </a:r>
          </a:p>
          <a:p>
            <a:r>
              <a:rPr lang="en-US" sz="1000" dirty="0">
                <a:solidFill>
                  <a:schemeClr val="bg1"/>
                </a:solidFill>
                <a:latin typeface="Courier New" pitchFamily="49" charset="0"/>
              </a:rPr>
              <a:t>  &lt;/</a:t>
            </a:r>
            <a:r>
              <a:rPr lang="en-US" sz="1000" dirty="0" err="1">
                <a:solidFill>
                  <a:schemeClr val="bg1"/>
                </a:solidFill>
                <a:latin typeface="Courier New" pitchFamily="49" charset="0"/>
              </a:rPr>
              <a:t>li</a:t>
            </a:r>
            <a:r>
              <a:rPr lang="en-US" sz="1000" dirty="0">
                <a:solidFill>
                  <a:schemeClr val="bg1"/>
                </a:solidFill>
                <a:latin typeface="Courier New" pitchFamily="49" charset="0"/>
              </a:rPr>
              <a:t>&gt;</a:t>
            </a:r>
          </a:p>
          <a:p>
            <a:r>
              <a:rPr lang="en-US" sz="1000" dirty="0">
                <a:solidFill>
                  <a:srgbClr val="92D050"/>
                </a:solidFill>
                <a:latin typeface="Courier New" pitchFamily="49" charset="0"/>
              </a:rPr>
              <a:t>  &lt;</a:t>
            </a:r>
            <a:r>
              <a:rPr lang="en-US" sz="1000" dirty="0" err="1">
                <a:solidFill>
                  <a:srgbClr val="92D050"/>
                </a:solidFill>
                <a:latin typeface="Courier New" pitchFamily="49" charset="0"/>
              </a:rPr>
              <a:t>li</a:t>
            </a:r>
            <a:r>
              <a:rPr lang="en-US" sz="1000" dirty="0">
                <a:solidFill>
                  <a:srgbClr val="92D050"/>
                </a:solidFill>
                <a:latin typeface="Courier New" pitchFamily="49" charset="0"/>
              </a:rPr>
              <a:t>&gt;</a:t>
            </a:r>
          </a:p>
          <a:p>
            <a:r>
              <a:rPr lang="en-US" sz="1000" dirty="0">
                <a:solidFill>
                  <a:srgbClr val="FFFF00"/>
                </a:solidFill>
                <a:latin typeface="Courier New" pitchFamily="49" charset="0"/>
              </a:rPr>
              <a:t>    </a:t>
            </a:r>
            <a:r>
              <a:rPr lang="en-US" sz="1000" u="sng" dirty="0">
                <a:solidFill>
                  <a:srgbClr val="FFFF00"/>
                </a:solidFill>
                <a:latin typeface="Courier New" pitchFamily="49" charset="0"/>
              </a:rPr>
              <a:t>&lt;span&gt;Changed&lt;/span&gt;</a:t>
            </a:r>
          </a:p>
          <a:p>
            <a:r>
              <a:rPr lang="en-US" sz="1000" dirty="0">
                <a:solidFill>
                  <a:schemeClr val="bg1"/>
                </a:solidFill>
                <a:latin typeface="Courier New" pitchFamily="49" charset="0"/>
              </a:rPr>
              <a:t>    Third item</a:t>
            </a:r>
          </a:p>
          <a:p>
            <a:r>
              <a:rPr lang="en-US" sz="1000" dirty="0">
                <a:solidFill>
                  <a:srgbClr val="92D050"/>
                </a:solidFill>
                <a:latin typeface="Courier New" pitchFamily="49" charset="0"/>
              </a:rPr>
              <a:t>  &lt;/</a:t>
            </a:r>
            <a:r>
              <a:rPr lang="en-US" sz="1000" dirty="0" err="1">
                <a:solidFill>
                  <a:srgbClr val="92D050"/>
                </a:solidFill>
                <a:latin typeface="Courier New" pitchFamily="49" charset="0"/>
              </a:rPr>
              <a:t>li</a:t>
            </a:r>
            <a:r>
              <a:rPr lang="en-US" sz="1000" dirty="0">
                <a:solidFill>
                  <a:srgbClr val="92D050"/>
                </a:solidFill>
                <a:latin typeface="Courier New" pitchFamily="49" charset="0"/>
              </a:rPr>
              <a:t>&gt;</a:t>
            </a:r>
          </a:p>
          <a:p>
            <a:r>
              <a:rPr lang="en-US" sz="1000" dirty="0">
                <a:solidFill>
                  <a:schemeClr val="bg1"/>
                </a:solidFill>
                <a:latin typeface="Courier New" pitchFamily="49" charset="0"/>
              </a:rPr>
              <a:t>&lt;/</a:t>
            </a:r>
            <a:r>
              <a:rPr lang="en-US" sz="1000" dirty="0" err="1">
                <a:solidFill>
                  <a:schemeClr val="bg1"/>
                </a:solidFill>
                <a:latin typeface="Courier New" pitchFamily="49" charset="0"/>
              </a:rPr>
              <a:t>ul</a:t>
            </a:r>
            <a:r>
              <a:rPr lang="en-US" sz="1000" dirty="0">
                <a:solidFill>
                  <a:schemeClr val="bg1"/>
                </a:solidFill>
                <a:latin typeface="Courier New" pitchFamily="49" charset="0"/>
              </a:rPr>
              <a:t>&gt;</a:t>
            </a:r>
          </a:p>
          <a:p>
            <a:pPr>
              <a:spcBef>
                <a:spcPct val="50000"/>
              </a:spcBef>
            </a:pPr>
            <a:endParaRPr lang="en-US" sz="1000" dirty="0">
              <a:solidFill>
                <a:schemeClr val="bg1"/>
              </a:solidFill>
              <a:latin typeface="Courier New" pitchFamily="49"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fr-FR" sz="2800" dirty="0" err="1"/>
              <a:t>Jquery</a:t>
            </a:r>
            <a:r>
              <a:rPr lang="fr-FR" sz="2800" dirty="0"/>
              <a:t> et les méthodes : exemple 2</a:t>
            </a:r>
            <a:endParaRPr lang="fr-FR" sz="2800" i="1" dirty="0"/>
          </a:p>
        </p:txBody>
      </p:sp>
      <p:cxnSp>
        <p:nvCxnSpPr>
          <p:cNvPr id="4" name="直接连接符 5"/>
          <p:cNvCxnSpPr>
            <a:cxnSpLocks noChangeShapeType="1"/>
          </p:cNvCxnSpPr>
          <p:nvPr/>
        </p:nvCxnSpPr>
        <p:spPr bwMode="auto">
          <a:xfrm>
            <a:off x="468313" y="1268413"/>
            <a:ext cx="8135937" cy="0"/>
          </a:xfrm>
          <a:prstGeom prst="line">
            <a:avLst/>
          </a:prstGeom>
          <a:noFill/>
          <a:ln w="9525" cmpd="sng">
            <a:solidFill>
              <a:schemeClr val="bg1"/>
            </a:solidFill>
            <a:round/>
            <a:headEnd/>
            <a:tailEnd/>
          </a:ln>
        </p:spPr>
      </p:cxnSp>
      <p:sp>
        <p:nvSpPr>
          <p:cNvPr id="10" name="Text Box 3"/>
          <p:cNvSpPr txBox="1">
            <a:spLocks noChangeArrowheads="1"/>
          </p:cNvSpPr>
          <p:nvPr/>
        </p:nvSpPr>
        <p:spPr bwMode="auto">
          <a:xfrm>
            <a:off x="5867400" y="2149475"/>
            <a:ext cx="2590800" cy="2193925"/>
          </a:xfrm>
          <a:prstGeom prst="rect">
            <a:avLst/>
          </a:prstGeom>
          <a:solidFill>
            <a:srgbClr val="000000"/>
          </a:solidFill>
          <a:ln w="15875">
            <a:solidFill>
              <a:schemeClr val="accent3">
                <a:lumMod val="65000"/>
              </a:schemeClr>
            </a:solidFill>
            <a:prstDash val="dash"/>
            <a:miter lim="800000"/>
            <a:headEnd/>
            <a:tailEnd/>
          </a:ln>
        </p:spPr>
        <p:txBody>
          <a:bodyPr/>
          <a:lstStyle/>
          <a:p>
            <a:r>
              <a:rPr lang="en-US" sz="1000">
                <a:solidFill>
                  <a:schemeClr val="bg1"/>
                </a:solidFill>
                <a:latin typeface="Courier New" pitchFamily="49" charset="0"/>
              </a:rPr>
              <a:t>&lt;div&gt;</a:t>
            </a:r>
          </a:p>
          <a:p>
            <a:r>
              <a:rPr lang="en-US" sz="1000">
                <a:solidFill>
                  <a:schemeClr val="bg1"/>
                </a:solidFill>
                <a:latin typeface="Courier New" pitchFamily="49" charset="0"/>
              </a:rPr>
              <a:t>  &lt;span class=“foo”&gt;</a:t>
            </a:r>
            <a:br>
              <a:rPr lang="en-US" sz="1000">
                <a:solidFill>
                  <a:schemeClr val="bg1"/>
                </a:solidFill>
                <a:latin typeface="Courier New" pitchFamily="49" charset="0"/>
              </a:rPr>
            </a:br>
            <a:r>
              <a:rPr lang="en-US" sz="1000">
                <a:solidFill>
                  <a:schemeClr val="bg1"/>
                </a:solidFill>
                <a:latin typeface="Courier New" pitchFamily="49" charset="0"/>
              </a:rPr>
              <a:t>    Some text</a:t>
            </a:r>
          </a:p>
          <a:p>
            <a:r>
              <a:rPr lang="en-US" sz="1000">
                <a:solidFill>
                  <a:schemeClr val="bg1"/>
                </a:solidFill>
                <a:latin typeface="Courier New" pitchFamily="49" charset="0"/>
              </a:rPr>
              <a:t>  &lt;/span&gt;</a:t>
            </a:r>
          </a:p>
          <a:p>
            <a:r>
              <a:rPr lang="en-US" sz="1000">
                <a:solidFill>
                  <a:schemeClr val="bg1"/>
                </a:solidFill>
                <a:latin typeface="Courier New" pitchFamily="49" charset="0"/>
              </a:rPr>
              <a:t>&lt;/div&gt;</a:t>
            </a:r>
            <a:br>
              <a:rPr lang="en-US" sz="1000">
                <a:solidFill>
                  <a:schemeClr val="bg1"/>
                </a:solidFill>
                <a:latin typeface="Courier New" pitchFamily="49" charset="0"/>
              </a:rPr>
            </a:br>
            <a:r>
              <a:rPr lang="en-US" sz="1000">
                <a:solidFill>
                  <a:schemeClr val="bg1"/>
                </a:solidFill>
                <a:latin typeface="Courier New" pitchFamily="49" charset="0"/>
              </a:rPr>
              <a:t>&lt;div style=“display:none”&gt;</a:t>
            </a:r>
          </a:p>
          <a:p>
            <a:r>
              <a:rPr lang="en-US" sz="1000">
                <a:solidFill>
                  <a:schemeClr val="bg1"/>
                </a:solidFill>
                <a:latin typeface="Courier New" pitchFamily="49" charset="0"/>
              </a:rPr>
              <a:t>  &lt;span&gt;</a:t>
            </a:r>
          </a:p>
          <a:p>
            <a:r>
              <a:rPr lang="en-US" sz="1000">
                <a:solidFill>
                  <a:schemeClr val="bg1"/>
                </a:solidFill>
                <a:latin typeface="Courier New" pitchFamily="49" charset="0"/>
              </a:rPr>
              <a:t>    More text</a:t>
            </a:r>
          </a:p>
          <a:p>
            <a:r>
              <a:rPr lang="en-US" sz="1000">
                <a:solidFill>
                  <a:schemeClr val="bg1"/>
                </a:solidFill>
                <a:latin typeface="Courier New" pitchFamily="49" charset="0"/>
              </a:rPr>
              <a:t>  &lt;/span&gt;</a:t>
            </a:r>
          </a:p>
          <a:p>
            <a:r>
              <a:rPr lang="en-US" sz="1000">
                <a:latin typeface="Courier New" pitchFamily="49" charset="0"/>
              </a:rPr>
              <a:t>  </a:t>
            </a:r>
            <a:r>
              <a:rPr lang="en-US" sz="1000">
                <a:solidFill>
                  <a:schemeClr val="accent2"/>
                </a:solidFill>
                <a:latin typeface="Courier New" pitchFamily="49" charset="0"/>
              </a:rPr>
              <a:t>&lt;span</a:t>
            </a:r>
            <a:r>
              <a:rPr lang="en-US" sz="1000">
                <a:latin typeface="Courier New" pitchFamily="49" charset="0"/>
              </a:rPr>
              <a:t> </a:t>
            </a:r>
            <a:r>
              <a:rPr lang="en-US" sz="1000">
                <a:solidFill>
                  <a:schemeClr val="bg1"/>
                </a:solidFill>
                <a:latin typeface="Courier New" pitchFamily="49" charset="0"/>
              </a:rPr>
              <a:t>class=“foo”</a:t>
            </a:r>
            <a:r>
              <a:rPr lang="en-US" sz="1000">
                <a:solidFill>
                  <a:schemeClr val="accent2"/>
                </a:solidFill>
                <a:latin typeface="Courier New" pitchFamily="49" charset="0"/>
              </a:rPr>
              <a:t>&gt;</a:t>
            </a:r>
            <a:endParaRPr lang="en-US" sz="1000" u="sng">
              <a:solidFill>
                <a:schemeClr val="accent2"/>
              </a:solidFill>
              <a:latin typeface="Courier New" pitchFamily="49" charset="0"/>
            </a:endParaRPr>
          </a:p>
          <a:p>
            <a:r>
              <a:rPr lang="en-US" sz="1000">
                <a:solidFill>
                  <a:schemeClr val="accent2"/>
                </a:solidFill>
                <a:latin typeface="Courier New" pitchFamily="49" charset="0"/>
              </a:rPr>
              <a:t>  &lt;/span&gt;</a:t>
            </a:r>
          </a:p>
          <a:p>
            <a:r>
              <a:rPr lang="en-US" sz="1000">
                <a:solidFill>
                  <a:schemeClr val="bg1"/>
                </a:solidFill>
                <a:latin typeface="Courier New" pitchFamily="49" charset="0"/>
              </a:rPr>
              <a:t>&lt;/div&gt;</a:t>
            </a:r>
          </a:p>
        </p:txBody>
      </p:sp>
      <p:sp>
        <p:nvSpPr>
          <p:cNvPr id="11" name="Text Box 4"/>
          <p:cNvSpPr txBox="1">
            <a:spLocks noChangeArrowheads="1"/>
          </p:cNvSpPr>
          <p:nvPr/>
        </p:nvSpPr>
        <p:spPr bwMode="auto">
          <a:xfrm>
            <a:off x="762000" y="2149475"/>
            <a:ext cx="2362200" cy="2193925"/>
          </a:xfrm>
          <a:prstGeom prst="rect">
            <a:avLst/>
          </a:prstGeom>
          <a:solidFill>
            <a:srgbClr val="000000"/>
          </a:solidFill>
          <a:ln w="15875">
            <a:solidFill>
              <a:schemeClr val="accent3">
                <a:lumMod val="65000"/>
              </a:schemeClr>
            </a:solidFill>
            <a:prstDash val="dash"/>
            <a:miter lim="800000"/>
            <a:headEnd/>
            <a:tailEnd/>
          </a:ln>
        </p:spPr>
        <p:txBody>
          <a:bodyPr/>
          <a:lstStyle/>
          <a:p>
            <a:r>
              <a:rPr lang="en-US" sz="1000">
                <a:solidFill>
                  <a:schemeClr val="bg1"/>
                </a:solidFill>
                <a:latin typeface="Courier New" pitchFamily="49" charset="0"/>
              </a:rPr>
              <a:t>&lt;div&gt;</a:t>
            </a:r>
          </a:p>
          <a:p>
            <a:r>
              <a:rPr lang="en-US" sz="1000">
                <a:solidFill>
                  <a:schemeClr val="bg1"/>
                </a:solidFill>
                <a:latin typeface="Courier New" pitchFamily="49" charset="0"/>
              </a:rPr>
              <a:t>  &lt;span class=“foo”&gt;</a:t>
            </a:r>
            <a:br>
              <a:rPr lang="en-US" sz="1000">
                <a:solidFill>
                  <a:schemeClr val="bg1"/>
                </a:solidFill>
                <a:latin typeface="Courier New" pitchFamily="49" charset="0"/>
              </a:rPr>
            </a:br>
            <a:r>
              <a:rPr lang="en-US" sz="1000">
                <a:solidFill>
                  <a:schemeClr val="bg1"/>
                </a:solidFill>
                <a:latin typeface="Courier New" pitchFamily="49" charset="0"/>
              </a:rPr>
              <a:t>    Some text</a:t>
            </a:r>
          </a:p>
          <a:p>
            <a:r>
              <a:rPr lang="en-US" sz="1000">
                <a:solidFill>
                  <a:schemeClr val="bg1"/>
                </a:solidFill>
                <a:latin typeface="Courier New" pitchFamily="49" charset="0"/>
              </a:rPr>
              <a:t>  &lt;/span&gt;</a:t>
            </a:r>
          </a:p>
          <a:p>
            <a:r>
              <a:rPr lang="en-US" sz="1000">
                <a:solidFill>
                  <a:schemeClr val="bg1"/>
                </a:solidFill>
                <a:latin typeface="Courier New" pitchFamily="49" charset="0"/>
              </a:rPr>
              <a:t>&lt;/div&gt;</a:t>
            </a:r>
            <a:br>
              <a:rPr lang="en-US" sz="1000">
                <a:solidFill>
                  <a:schemeClr val="bg1"/>
                </a:solidFill>
                <a:latin typeface="Courier New" pitchFamily="49" charset="0"/>
              </a:rPr>
            </a:br>
            <a:r>
              <a:rPr lang="en-US" sz="1000">
                <a:solidFill>
                  <a:schemeClr val="accent2"/>
                </a:solidFill>
                <a:latin typeface="Courier New" pitchFamily="49" charset="0"/>
              </a:rPr>
              <a:t>&lt;div</a:t>
            </a:r>
            <a:r>
              <a:rPr lang="en-US" sz="1000">
                <a:latin typeface="Courier New" pitchFamily="49" charset="0"/>
              </a:rPr>
              <a:t> </a:t>
            </a:r>
            <a:r>
              <a:rPr lang="en-US" sz="1000">
                <a:solidFill>
                  <a:schemeClr val="bg1"/>
                </a:solidFill>
                <a:latin typeface="Courier New" pitchFamily="49" charset="0"/>
              </a:rPr>
              <a:t>style=“display:none</a:t>
            </a:r>
            <a:r>
              <a:rPr lang="en-US" sz="1000">
                <a:latin typeface="Courier New" pitchFamily="49" charset="0"/>
              </a:rPr>
              <a:t>”</a:t>
            </a:r>
            <a:r>
              <a:rPr lang="en-US" sz="1000">
                <a:solidFill>
                  <a:schemeClr val="accent2"/>
                </a:solidFill>
                <a:latin typeface="Courier New" pitchFamily="49" charset="0"/>
              </a:rPr>
              <a:t>&gt;</a:t>
            </a:r>
          </a:p>
          <a:p>
            <a:r>
              <a:rPr lang="en-US" sz="1000">
                <a:solidFill>
                  <a:schemeClr val="bg1"/>
                </a:solidFill>
                <a:latin typeface="Courier New" pitchFamily="49" charset="0"/>
              </a:rPr>
              <a:t>  &lt;span&gt;</a:t>
            </a:r>
          </a:p>
          <a:p>
            <a:r>
              <a:rPr lang="en-US" sz="1000">
                <a:solidFill>
                  <a:schemeClr val="bg1"/>
                </a:solidFill>
                <a:latin typeface="Courier New" pitchFamily="49" charset="0"/>
              </a:rPr>
              <a:t>    More text</a:t>
            </a:r>
          </a:p>
          <a:p>
            <a:r>
              <a:rPr lang="en-US" sz="1000">
                <a:solidFill>
                  <a:schemeClr val="bg1"/>
                </a:solidFill>
                <a:latin typeface="Courier New" pitchFamily="49" charset="0"/>
              </a:rPr>
              <a:t>  &lt;/span&gt;</a:t>
            </a:r>
          </a:p>
          <a:p>
            <a:r>
              <a:rPr lang="en-US" sz="1000">
                <a:solidFill>
                  <a:schemeClr val="bg1"/>
                </a:solidFill>
                <a:latin typeface="Courier New" pitchFamily="49" charset="0"/>
              </a:rPr>
              <a:t>  &lt;span class=“foo”&gt;</a:t>
            </a:r>
          </a:p>
          <a:p>
            <a:r>
              <a:rPr lang="en-US" sz="1000">
                <a:solidFill>
                  <a:schemeClr val="bg1"/>
                </a:solidFill>
                <a:latin typeface="Courier New" pitchFamily="49" charset="0"/>
              </a:rPr>
              <a:t>    Goodbye cruel world.</a:t>
            </a:r>
          </a:p>
          <a:p>
            <a:r>
              <a:rPr lang="en-US" sz="1000">
                <a:solidFill>
                  <a:schemeClr val="bg1"/>
                </a:solidFill>
                <a:latin typeface="Courier New" pitchFamily="49" charset="0"/>
              </a:rPr>
              <a:t>  &lt;/span&gt;</a:t>
            </a:r>
          </a:p>
          <a:p>
            <a:r>
              <a:rPr lang="en-US" sz="1000">
                <a:solidFill>
                  <a:schemeClr val="accent2"/>
                </a:solidFill>
                <a:latin typeface="Courier New" pitchFamily="49" charset="0"/>
              </a:rPr>
              <a:t>&lt;/div&gt;</a:t>
            </a:r>
          </a:p>
        </p:txBody>
      </p:sp>
      <p:sp>
        <p:nvSpPr>
          <p:cNvPr id="12" name="Text Box 5"/>
          <p:cNvSpPr txBox="1">
            <a:spLocks noChangeArrowheads="1"/>
          </p:cNvSpPr>
          <p:nvPr/>
        </p:nvSpPr>
        <p:spPr bwMode="auto">
          <a:xfrm>
            <a:off x="3200400" y="2149475"/>
            <a:ext cx="2590800" cy="2193925"/>
          </a:xfrm>
          <a:prstGeom prst="rect">
            <a:avLst/>
          </a:prstGeom>
          <a:solidFill>
            <a:srgbClr val="000000"/>
          </a:solidFill>
          <a:ln w="15875">
            <a:solidFill>
              <a:schemeClr val="accent3">
                <a:lumMod val="65000"/>
              </a:schemeClr>
            </a:solidFill>
            <a:prstDash val="dash"/>
            <a:miter lim="800000"/>
            <a:headEnd/>
            <a:tailEnd/>
          </a:ln>
        </p:spPr>
        <p:txBody>
          <a:bodyPr/>
          <a:lstStyle/>
          <a:p>
            <a:r>
              <a:rPr lang="en-US" sz="1000">
                <a:solidFill>
                  <a:schemeClr val="bg1"/>
                </a:solidFill>
                <a:latin typeface="Courier New" pitchFamily="49" charset="0"/>
              </a:rPr>
              <a:t>&lt;div&gt;</a:t>
            </a:r>
          </a:p>
          <a:p>
            <a:r>
              <a:rPr lang="en-US" sz="1000">
                <a:solidFill>
                  <a:schemeClr val="bg1"/>
                </a:solidFill>
                <a:latin typeface="Courier New" pitchFamily="49" charset="0"/>
              </a:rPr>
              <a:t>  &lt;span class=“foo”&gt;</a:t>
            </a:r>
            <a:br>
              <a:rPr lang="en-US" sz="1000">
                <a:solidFill>
                  <a:schemeClr val="bg1"/>
                </a:solidFill>
                <a:latin typeface="Courier New" pitchFamily="49" charset="0"/>
              </a:rPr>
            </a:br>
            <a:r>
              <a:rPr lang="en-US" sz="1000">
                <a:solidFill>
                  <a:schemeClr val="bg1"/>
                </a:solidFill>
                <a:latin typeface="Courier New" pitchFamily="49" charset="0"/>
              </a:rPr>
              <a:t>    Some text</a:t>
            </a:r>
          </a:p>
          <a:p>
            <a:r>
              <a:rPr lang="en-US" sz="1000">
                <a:solidFill>
                  <a:schemeClr val="bg1"/>
                </a:solidFill>
                <a:latin typeface="Courier New" pitchFamily="49" charset="0"/>
              </a:rPr>
              <a:t>  &lt;/span&gt;</a:t>
            </a:r>
          </a:p>
          <a:p>
            <a:r>
              <a:rPr lang="en-US" sz="1000">
                <a:solidFill>
                  <a:schemeClr val="bg1"/>
                </a:solidFill>
                <a:latin typeface="Courier New" pitchFamily="49" charset="0"/>
              </a:rPr>
              <a:t>&lt;/div&gt;</a:t>
            </a:r>
            <a:br>
              <a:rPr lang="en-US" sz="1000">
                <a:solidFill>
                  <a:schemeClr val="bg1"/>
                </a:solidFill>
                <a:latin typeface="Courier New" pitchFamily="49" charset="0"/>
              </a:rPr>
            </a:br>
            <a:r>
              <a:rPr lang="en-US" sz="1000">
                <a:solidFill>
                  <a:schemeClr val="bg1"/>
                </a:solidFill>
                <a:latin typeface="Courier New" pitchFamily="49" charset="0"/>
              </a:rPr>
              <a:t>&lt;div style=“display:none”&gt;</a:t>
            </a:r>
          </a:p>
          <a:p>
            <a:r>
              <a:rPr lang="en-US" sz="1000">
                <a:solidFill>
                  <a:schemeClr val="bg1"/>
                </a:solidFill>
                <a:latin typeface="Courier New" pitchFamily="49" charset="0"/>
              </a:rPr>
              <a:t>  &lt;span&gt;</a:t>
            </a:r>
          </a:p>
          <a:p>
            <a:r>
              <a:rPr lang="en-US" sz="1000">
                <a:solidFill>
                  <a:schemeClr val="bg1"/>
                </a:solidFill>
                <a:latin typeface="Courier New" pitchFamily="49" charset="0"/>
              </a:rPr>
              <a:t>    More text</a:t>
            </a:r>
          </a:p>
          <a:p>
            <a:r>
              <a:rPr lang="en-US" sz="1000">
                <a:solidFill>
                  <a:schemeClr val="bg1"/>
                </a:solidFill>
                <a:latin typeface="Courier New" pitchFamily="49" charset="0"/>
              </a:rPr>
              <a:t>  &lt;/span&gt;</a:t>
            </a:r>
          </a:p>
          <a:p>
            <a:r>
              <a:rPr lang="en-US" sz="1000">
                <a:latin typeface="Courier New" pitchFamily="49" charset="0"/>
              </a:rPr>
              <a:t>  </a:t>
            </a:r>
            <a:r>
              <a:rPr lang="en-US" sz="1000">
                <a:solidFill>
                  <a:schemeClr val="accent2"/>
                </a:solidFill>
                <a:latin typeface="Courier New" pitchFamily="49" charset="0"/>
              </a:rPr>
              <a:t>&lt;span</a:t>
            </a:r>
            <a:r>
              <a:rPr lang="en-US" sz="1000">
                <a:latin typeface="Courier New" pitchFamily="49" charset="0"/>
              </a:rPr>
              <a:t> </a:t>
            </a:r>
            <a:r>
              <a:rPr lang="en-US" sz="1000">
                <a:solidFill>
                  <a:schemeClr val="bg1"/>
                </a:solidFill>
                <a:latin typeface="Courier New" pitchFamily="49" charset="0"/>
              </a:rPr>
              <a:t>class=“foo”</a:t>
            </a:r>
            <a:r>
              <a:rPr lang="en-US" sz="1000">
                <a:solidFill>
                  <a:schemeClr val="accent2"/>
                </a:solidFill>
                <a:latin typeface="Courier New" pitchFamily="49" charset="0"/>
              </a:rPr>
              <a:t>&gt;</a:t>
            </a:r>
          </a:p>
          <a:p>
            <a:r>
              <a:rPr lang="en-US" sz="1000">
                <a:solidFill>
                  <a:schemeClr val="bg1"/>
                </a:solidFill>
                <a:latin typeface="Courier New" pitchFamily="49" charset="0"/>
              </a:rPr>
              <a:t>    Goodbye cruel world.</a:t>
            </a:r>
          </a:p>
          <a:p>
            <a:r>
              <a:rPr lang="en-US" sz="1000">
                <a:latin typeface="Courier New" pitchFamily="49" charset="0"/>
              </a:rPr>
              <a:t>  </a:t>
            </a:r>
            <a:r>
              <a:rPr lang="en-US" sz="1000">
                <a:solidFill>
                  <a:schemeClr val="accent2"/>
                </a:solidFill>
                <a:latin typeface="Courier New" pitchFamily="49" charset="0"/>
              </a:rPr>
              <a:t>&lt;/span&gt;</a:t>
            </a:r>
          </a:p>
          <a:p>
            <a:r>
              <a:rPr lang="en-US" sz="1000">
                <a:solidFill>
                  <a:schemeClr val="bg1"/>
                </a:solidFill>
                <a:latin typeface="Courier New" pitchFamily="49" charset="0"/>
              </a:rPr>
              <a:t>&lt;/div&gt;</a:t>
            </a:r>
          </a:p>
        </p:txBody>
      </p:sp>
      <p:sp>
        <p:nvSpPr>
          <p:cNvPr id="13" name="Text Box 6"/>
          <p:cNvSpPr txBox="1">
            <a:spLocks noChangeArrowheads="1"/>
          </p:cNvSpPr>
          <p:nvPr/>
        </p:nvSpPr>
        <p:spPr bwMode="auto">
          <a:xfrm>
            <a:off x="762000" y="1447800"/>
            <a:ext cx="7696200" cy="593725"/>
          </a:xfrm>
          <a:prstGeom prst="rect">
            <a:avLst/>
          </a:prstGeom>
          <a:solidFill>
            <a:srgbClr val="000000"/>
          </a:solidFill>
          <a:ln w="15875">
            <a:solidFill>
              <a:schemeClr val="accent3">
                <a:lumMod val="65000"/>
              </a:schemeClr>
            </a:solidFill>
            <a:prstDash val="dash"/>
            <a:miter lim="800000"/>
            <a:headEnd/>
            <a:tailEnd/>
          </a:ln>
        </p:spPr>
        <p:txBody>
          <a:bodyPr anchor="ctr" anchorCtr="1"/>
          <a:lstStyle/>
          <a:p>
            <a:pPr>
              <a:spcBef>
                <a:spcPct val="50000"/>
              </a:spcBef>
            </a:pPr>
            <a:r>
              <a:rPr lang="en-US" sz="1400" dirty="0">
                <a:solidFill>
                  <a:schemeClr val="bg1"/>
                </a:solidFill>
                <a:latin typeface="Courier New" pitchFamily="49" charset="0"/>
              </a:rPr>
              <a:t>$(“</a:t>
            </a:r>
            <a:r>
              <a:rPr lang="en-US" sz="1400" dirty="0" err="1">
                <a:solidFill>
                  <a:schemeClr val="bg1"/>
                </a:solidFill>
                <a:latin typeface="Courier New" pitchFamily="49" charset="0"/>
              </a:rPr>
              <a:t>div:hidden</a:t>
            </a:r>
            <a:r>
              <a:rPr lang="en-US" sz="1400" dirty="0">
                <a:solidFill>
                  <a:schemeClr val="bg1"/>
                </a:solidFill>
                <a:latin typeface="Courier New" pitchFamily="49" charset="0"/>
              </a:rPr>
              <a:t>”).find(“.</a:t>
            </a:r>
            <a:r>
              <a:rPr lang="en-US" sz="1400" dirty="0" err="1">
                <a:solidFill>
                  <a:schemeClr val="bg1"/>
                </a:solidFill>
                <a:latin typeface="Courier New" pitchFamily="49" charset="0"/>
              </a:rPr>
              <a:t>foo</a:t>
            </a:r>
            <a:r>
              <a:rPr lang="en-US" sz="1400" dirty="0">
                <a:solidFill>
                  <a:schemeClr val="bg1"/>
                </a:solidFill>
                <a:latin typeface="Courier New" pitchFamily="49" charset="0"/>
              </a:rPr>
              <a:t>”).empty().text(“Changed”).end().show();</a:t>
            </a:r>
          </a:p>
        </p:txBody>
      </p:sp>
      <p:sp>
        <p:nvSpPr>
          <p:cNvPr id="14" name="Text Box 7"/>
          <p:cNvSpPr txBox="1">
            <a:spLocks noChangeArrowheads="1"/>
          </p:cNvSpPr>
          <p:nvPr/>
        </p:nvSpPr>
        <p:spPr bwMode="auto">
          <a:xfrm>
            <a:off x="5867400" y="4419600"/>
            <a:ext cx="2590800" cy="2193925"/>
          </a:xfrm>
          <a:prstGeom prst="rect">
            <a:avLst/>
          </a:prstGeom>
          <a:solidFill>
            <a:srgbClr val="000000"/>
          </a:solidFill>
          <a:ln w="15875">
            <a:solidFill>
              <a:schemeClr val="accent3">
                <a:lumMod val="65000"/>
              </a:schemeClr>
            </a:solidFill>
            <a:prstDash val="dash"/>
            <a:miter lim="800000"/>
            <a:headEnd/>
            <a:tailEnd/>
          </a:ln>
        </p:spPr>
        <p:txBody>
          <a:bodyPr/>
          <a:lstStyle/>
          <a:p>
            <a:r>
              <a:rPr lang="en-US" sz="1000">
                <a:solidFill>
                  <a:schemeClr val="bg1"/>
                </a:solidFill>
                <a:latin typeface="Courier New" pitchFamily="49" charset="0"/>
              </a:rPr>
              <a:t>&lt;div&gt;</a:t>
            </a:r>
          </a:p>
          <a:p>
            <a:r>
              <a:rPr lang="en-US" sz="1000">
                <a:solidFill>
                  <a:schemeClr val="bg1"/>
                </a:solidFill>
                <a:latin typeface="Courier New" pitchFamily="49" charset="0"/>
              </a:rPr>
              <a:t>  &lt;span class=“foo”&gt;</a:t>
            </a:r>
            <a:br>
              <a:rPr lang="en-US" sz="1000">
                <a:solidFill>
                  <a:schemeClr val="bg1"/>
                </a:solidFill>
                <a:latin typeface="Courier New" pitchFamily="49" charset="0"/>
              </a:rPr>
            </a:br>
            <a:r>
              <a:rPr lang="en-US" sz="1000">
                <a:solidFill>
                  <a:schemeClr val="bg1"/>
                </a:solidFill>
                <a:latin typeface="Courier New" pitchFamily="49" charset="0"/>
              </a:rPr>
              <a:t>    Some text</a:t>
            </a:r>
          </a:p>
          <a:p>
            <a:r>
              <a:rPr lang="en-US" sz="1000">
                <a:solidFill>
                  <a:schemeClr val="bg1"/>
                </a:solidFill>
                <a:latin typeface="Courier New" pitchFamily="49" charset="0"/>
              </a:rPr>
              <a:t>  &lt;/span&gt;</a:t>
            </a:r>
          </a:p>
          <a:p>
            <a:r>
              <a:rPr lang="en-US" sz="1000">
                <a:solidFill>
                  <a:schemeClr val="bg1"/>
                </a:solidFill>
                <a:latin typeface="Courier New" pitchFamily="49" charset="0"/>
              </a:rPr>
              <a:t>&lt;/div&gt;</a:t>
            </a:r>
            <a:br>
              <a:rPr lang="en-US" sz="1000">
                <a:solidFill>
                  <a:schemeClr val="bg1"/>
                </a:solidFill>
                <a:latin typeface="Courier New" pitchFamily="49" charset="0"/>
              </a:rPr>
            </a:br>
            <a:r>
              <a:rPr lang="en-US" sz="1000">
                <a:solidFill>
                  <a:schemeClr val="accent2"/>
                </a:solidFill>
                <a:latin typeface="Courier New" pitchFamily="49" charset="0"/>
              </a:rPr>
              <a:t>&lt;div</a:t>
            </a:r>
            <a:r>
              <a:rPr lang="en-US" sz="1000">
                <a:latin typeface="Courier New" pitchFamily="49" charset="0"/>
              </a:rPr>
              <a:t> </a:t>
            </a:r>
            <a:r>
              <a:rPr lang="en-US" sz="1000" u="sng">
                <a:solidFill>
                  <a:srgbClr val="FFFF00"/>
                </a:solidFill>
                <a:latin typeface="Courier New" pitchFamily="49" charset="0"/>
              </a:rPr>
              <a:t>style=“display:block”</a:t>
            </a:r>
            <a:r>
              <a:rPr lang="en-US" sz="1000">
                <a:solidFill>
                  <a:schemeClr val="accent2"/>
                </a:solidFill>
                <a:latin typeface="Courier New" pitchFamily="49" charset="0"/>
              </a:rPr>
              <a:t>&gt;</a:t>
            </a:r>
          </a:p>
          <a:p>
            <a:r>
              <a:rPr lang="en-US" sz="1000">
                <a:solidFill>
                  <a:schemeClr val="bg1"/>
                </a:solidFill>
                <a:latin typeface="Courier New" pitchFamily="49" charset="0"/>
              </a:rPr>
              <a:t>  &lt;span&gt;</a:t>
            </a:r>
          </a:p>
          <a:p>
            <a:r>
              <a:rPr lang="en-US" sz="1000">
                <a:solidFill>
                  <a:schemeClr val="bg1"/>
                </a:solidFill>
                <a:latin typeface="Courier New" pitchFamily="49" charset="0"/>
              </a:rPr>
              <a:t>    More text</a:t>
            </a:r>
          </a:p>
          <a:p>
            <a:r>
              <a:rPr lang="en-US" sz="1000">
                <a:solidFill>
                  <a:schemeClr val="bg1"/>
                </a:solidFill>
                <a:latin typeface="Courier New" pitchFamily="49" charset="0"/>
              </a:rPr>
              <a:t>  &lt;/span&gt;</a:t>
            </a:r>
          </a:p>
          <a:p>
            <a:r>
              <a:rPr lang="en-US" sz="1000">
                <a:solidFill>
                  <a:schemeClr val="bg1"/>
                </a:solidFill>
                <a:latin typeface="Courier New" pitchFamily="49" charset="0"/>
              </a:rPr>
              <a:t>  &lt;span class=“foo”&gt;</a:t>
            </a:r>
          </a:p>
          <a:p>
            <a:r>
              <a:rPr lang="en-US" sz="1000">
                <a:solidFill>
                  <a:schemeClr val="bg1"/>
                </a:solidFill>
                <a:latin typeface="Courier New" pitchFamily="49" charset="0"/>
              </a:rPr>
              <a:t>    Changed</a:t>
            </a:r>
          </a:p>
          <a:p>
            <a:r>
              <a:rPr lang="en-US" sz="1000">
                <a:solidFill>
                  <a:schemeClr val="bg1"/>
                </a:solidFill>
                <a:latin typeface="Courier New" pitchFamily="49" charset="0"/>
              </a:rPr>
              <a:t>  &lt;/span&gt;</a:t>
            </a:r>
          </a:p>
          <a:p>
            <a:r>
              <a:rPr lang="en-US" sz="1000">
                <a:solidFill>
                  <a:schemeClr val="accent2"/>
                </a:solidFill>
                <a:latin typeface="Courier New" pitchFamily="49" charset="0"/>
              </a:rPr>
              <a:t>&lt;/div&gt;</a:t>
            </a:r>
            <a:endParaRPr lang="en-US" sz="1000">
              <a:latin typeface="Courier New" pitchFamily="49" charset="0"/>
            </a:endParaRPr>
          </a:p>
        </p:txBody>
      </p:sp>
      <p:sp>
        <p:nvSpPr>
          <p:cNvPr id="15" name="Text Box 8"/>
          <p:cNvSpPr txBox="1">
            <a:spLocks noChangeArrowheads="1"/>
          </p:cNvSpPr>
          <p:nvPr/>
        </p:nvSpPr>
        <p:spPr bwMode="auto">
          <a:xfrm>
            <a:off x="762000" y="4419600"/>
            <a:ext cx="2362200" cy="2193925"/>
          </a:xfrm>
          <a:prstGeom prst="rect">
            <a:avLst/>
          </a:prstGeom>
          <a:solidFill>
            <a:srgbClr val="000000"/>
          </a:solidFill>
          <a:ln w="15875">
            <a:solidFill>
              <a:schemeClr val="accent3">
                <a:lumMod val="65000"/>
              </a:schemeClr>
            </a:solidFill>
            <a:prstDash val="dash"/>
            <a:miter lim="800000"/>
            <a:headEnd/>
            <a:tailEnd/>
          </a:ln>
        </p:spPr>
        <p:txBody>
          <a:bodyPr/>
          <a:lstStyle/>
          <a:p>
            <a:r>
              <a:rPr lang="en-US" sz="1000">
                <a:solidFill>
                  <a:schemeClr val="bg1"/>
                </a:solidFill>
                <a:latin typeface="Courier New" pitchFamily="49" charset="0"/>
              </a:rPr>
              <a:t>&lt;div&gt;</a:t>
            </a:r>
          </a:p>
          <a:p>
            <a:r>
              <a:rPr lang="en-US" sz="1000">
                <a:solidFill>
                  <a:schemeClr val="bg1"/>
                </a:solidFill>
                <a:latin typeface="Courier New" pitchFamily="49" charset="0"/>
              </a:rPr>
              <a:t>  &lt;span class=“foo”&gt;</a:t>
            </a:r>
            <a:br>
              <a:rPr lang="en-US" sz="1000">
                <a:solidFill>
                  <a:schemeClr val="bg1"/>
                </a:solidFill>
                <a:latin typeface="Courier New" pitchFamily="49" charset="0"/>
              </a:rPr>
            </a:br>
            <a:r>
              <a:rPr lang="en-US" sz="1000">
                <a:solidFill>
                  <a:schemeClr val="bg1"/>
                </a:solidFill>
                <a:latin typeface="Courier New" pitchFamily="49" charset="0"/>
              </a:rPr>
              <a:t>    Some text</a:t>
            </a:r>
          </a:p>
          <a:p>
            <a:r>
              <a:rPr lang="en-US" sz="1000">
                <a:solidFill>
                  <a:schemeClr val="bg1"/>
                </a:solidFill>
                <a:latin typeface="Courier New" pitchFamily="49" charset="0"/>
              </a:rPr>
              <a:t>  &lt;/span&gt;</a:t>
            </a:r>
          </a:p>
          <a:p>
            <a:r>
              <a:rPr lang="en-US" sz="1000">
                <a:solidFill>
                  <a:schemeClr val="bg1"/>
                </a:solidFill>
                <a:latin typeface="Courier New" pitchFamily="49" charset="0"/>
              </a:rPr>
              <a:t>&lt;/div&gt;</a:t>
            </a:r>
            <a:br>
              <a:rPr lang="en-US" sz="1000">
                <a:solidFill>
                  <a:schemeClr val="bg1"/>
                </a:solidFill>
                <a:latin typeface="Courier New" pitchFamily="49" charset="0"/>
              </a:rPr>
            </a:br>
            <a:r>
              <a:rPr lang="en-US" sz="1000">
                <a:solidFill>
                  <a:schemeClr val="bg1"/>
                </a:solidFill>
                <a:latin typeface="Courier New" pitchFamily="49" charset="0"/>
              </a:rPr>
              <a:t>&lt;div style=“display:none”&gt;</a:t>
            </a:r>
          </a:p>
          <a:p>
            <a:r>
              <a:rPr lang="en-US" sz="1000">
                <a:solidFill>
                  <a:schemeClr val="bg1"/>
                </a:solidFill>
                <a:latin typeface="Courier New" pitchFamily="49" charset="0"/>
              </a:rPr>
              <a:t>  &lt;span&gt;</a:t>
            </a:r>
          </a:p>
          <a:p>
            <a:r>
              <a:rPr lang="en-US" sz="1000">
                <a:solidFill>
                  <a:schemeClr val="bg1"/>
                </a:solidFill>
                <a:latin typeface="Courier New" pitchFamily="49" charset="0"/>
              </a:rPr>
              <a:t>    More text</a:t>
            </a:r>
          </a:p>
          <a:p>
            <a:r>
              <a:rPr lang="en-US" sz="1000">
                <a:solidFill>
                  <a:schemeClr val="bg1"/>
                </a:solidFill>
                <a:latin typeface="Courier New" pitchFamily="49" charset="0"/>
              </a:rPr>
              <a:t>  &lt;/span&gt;</a:t>
            </a:r>
          </a:p>
          <a:p>
            <a:r>
              <a:rPr lang="en-US" sz="1000">
                <a:latin typeface="Courier New" pitchFamily="49" charset="0"/>
              </a:rPr>
              <a:t>  </a:t>
            </a:r>
            <a:r>
              <a:rPr lang="en-US" sz="1000">
                <a:solidFill>
                  <a:schemeClr val="accent2"/>
                </a:solidFill>
                <a:latin typeface="Courier New" pitchFamily="49" charset="0"/>
              </a:rPr>
              <a:t>&lt;span</a:t>
            </a:r>
            <a:r>
              <a:rPr lang="en-US" sz="1000">
                <a:latin typeface="Courier New" pitchFamily="49" charset="0"/>
              </a:rPr>
              <a:t> </a:t>
            </a:r>
            <a:r>
              <a:rPr lang="en-US" sz="1000">
                <a:solidFill>
                  <a:schemeClr val="bg1"/>
                </a:solidFill>
                <a:latin typeface="Courier New" pitchFamily="49" charset="0"/>
              </a:rPr>
              <a:t>class=“foo”</a:t>
            </a:r>
            <a:r>
              <a:rPr lang="en-US" sz="1000">
                <a:solidFill>
                  <a:schemeClr val="accent2"/>
                </a:solidFill>
                <a:latin typeface="Courier New" pitchFamily="49" charset="0"/>
              </a:rPr>
              <a:t>&gt;</a:t>
            </a:r>
          </a:p>
          <a:p>
            <a:r>
              <a:rPr lang="en-US" sz="1000">
                <a:solidFill>
                  <a:srgbClr val="FFFF00"/>
                </a:solidFill>
                <a:latin typeface="Courier New" pitchFamily="49" charset="0"/>
              </a:rPr>
              <a:t>    </a:t>
            </a:r>
            <a:r>
              <a:rPr lang="en-US" sz="1000" u="sng">
                <a:solidFill>
                  <a:srgbClr val="FFFF00"/>
                </a:solidFill>
                <a:latin typeface="Courier New" pitchFamily="49" charset="0"/>
              </a:rPr>
              <a:t>Changed</a:t>
            </a:r>
          </a:p>
          <a:p>
            <a:r>
              <a:rPr lang="en-US" sz="1000">
                <a:solidFill>
                  <a:schemeClr val="accent2"/>
                </a:solidFill>
                <a:latin typeface="Courier New" pitchFamily="49" charset="0"/>
              </a:rPr>
              <a:t>  &lt;/span&gt;</a:t>
            </a:r>
          </a:p>
          <a:p>
            <a:r>
              <a:rPr lang="en-US" sz="1000">
                <a:solidFill>
                  <a:schemeClr val="bg1"/>
                </a:solidFill>
                <a:latin typeface="Courier New" pitchFamily="49" charset="0"/>
              </a:rPr>
              <a:t>&lt;/div&gt;</a:t>
            </a:r>
          </a:p>
          <a:p>
            <a:pPr>
              <a:spcBef>
                <a:spcPct val="50000"/>
              </a:spcBef>
            </a:pPr>
            <a:endParaRPr lang="en-US" sz="1000">
              <a:latin typeface="Courier New" pitchFamily="49" charset="0"/>
            </a:endParaRPr>
          </a:p>
        </p:txBody>
      </p:sp>
      <p:sp>
        <p:nvSpPr>
          <p:cNvPr id="16" name="Text Box 9"/>
          <p:cNvSpPr txBox="1">
            <a:spLocks noChangeArrowheads="1"/>
          </p:cNvSpPr>
          <p:nvPr/>
        </p:nvSpPr>
        <p:spPr bwMode="auto">
          <a:xfrm>
            <a:off x="3200400" y="4419600"/>
            <a:ext cx="2590800" cy="2193925"/>
          </a:xfrm>
          <a:prstGeom prst="rect">
            <a:avLst/>
          </a:prstGeom>
          <a:solidFill>
            <a:srgbClr val="000000"/>
          </a:solidFill>
          <a:ln w="15875">
            <a:solidFill>
              <a:schemeClr val="accent3">
                <a:lumMod val="65000"/>
              </a:schemeClr>
            </a:solidFill>
            <a:prstDash val="dash"/>
            <a:miter lim="800000"/>
            <a:headEnd/>
            <a:tailEnd/>
          </a:ln>
        </p:spPr>
        <p:txBody>
          <a:bodyPr/>
          <a:lstStyle/>
          <a:p>
            <a:r>
              <a:rPr lang="en-US" sz="1000">
                <a:solidFill>
                  <a:schemeClr val="bg1"/>
                </a:solidFill>
                <a:latin typeface="Courier New" pitchFamily="49" charset="0"/>
              </a:rPr>
              <a:t>&lt;div&gt;</a:t>
            </a:r>
          </a:p>
          <a:p>
            <a:r>
              <a:rPr lang="en-US" sz="1000">
                <a:solidFill>
                  <a:schemeClr val="bg1"/>
                </a:solidFill>
                <a:latin typeface="Courier New" pitchFamily="49" charset="0"/>
              </a:rPr>
              <a:t>  &lt;span class=“foo”&gt;</a:t>
            </a:r>
            <a:br>
              <a:rPr lang="en-US" sz="1000">
                <a:solidFill>
                  <a:schemeClr val="bg1"/>
                </a:solidFill>
                <a:latin typeface="Courier New" pitchFamily="49" charset="0"/>
              </a:rPr>
            </a:br>
            <a:r>
              <a:rPr lang="en-US" sz="1000">
                <a:solidFill>
                  <a:schemeClr val="bg1"/>
                </a:solidFill>
                <a:latin typeface="Courier New" pitchFamily="49" charset="0"/>
              </a:rPr>
              <a:t>    Some text</a:t>
            </a:r>
          </a:p>
          <a:p>
            <a:r>
              <a:rPr lang="en-US" sz="1000">
                <a:solidFill>
                  <a:schemeClr val="bg1"/>
                </a:solidFill>
                <a:latin typeface="Courier New" pitchFamily="49" charset="0"/>
              </a:rPr>
              <a:t>  &lt;/span&gt;</a:t>
            </a:r>
          </a:p>
          <a:p>
            <a:r>
              <a:rPr lang="en-US" sz="1000">
                <a:solidFill>
                  <a:schemeClr val="bg1"/>
                </a:solidFill>
                <a:latin typeface="Courier New" pitchFamily="49" charset="0"/>
              </a:rPr>
              <a:t>&lt;/div&gt;</a:t>
            </a:r>
            <a:br>
              <a:rPr lang="en-US" sz="1000">
                <a:solidFill>
                  <a:schemeClr val="bg1"/>
                </a:solidFill>
                <a:latin typeface="Courier New" pitchFamily="49" charset="0"/>
              </a:rPr>
            </a:br>
            <a:r>
              <a:rPr lang="en-US" sz="1000">
                <a:solidFill>
                  <a:schemeClr val="accent2"/>
                </a:solidFill>
                <a:latin typeface="Courier New" pitchFamily="49" charset="0"/>
              </a:rPr>
              <a:t>&lt;div</a:t>
            </a:r>
            <a:r>
              <a:rPr lang="en-US" sz="1000">
                <a:latin typeface="Courier New" pitchFamily="49" charset="0"/>
              </a:rPr>
              <a:t> </a:t>
            </a:r>
            <a:r>
              <a:rPr lang="en-US" sz="1000">
                <a:solidFill>
                  <a:schemeClr val="bg1"/>
                </a:solidFill>
                <a:latin typeface="Courier New" pitchFamily="49" charset="0"/>
              </a:rPr>
              <a:t>style=“display:none”</a:t>
            </a:r>
            <a:r>
              <a:rPr lang="en-US" sz="1000">
                <a:solidFill>
                  <a:schemeClr val="accent2"/>
                </a:solidFill>
                <a:latin typeface="Courier New" pitchFamily="49" charset="0"/>
              </a:rPr>
              <a:t>&gt;</a:t>
            </a:r>
          </a:p>
          <a:p>
            <a:r>
              <a:rPr lang="en-US" sz="1000">
                <a:solidFill>
                  <a:schemeClr val="bg1"/>
                </a:solidFill>
                <a:latin typeface="Courier New" pitchFamily="49" charset="0"/>
              </a:rPr>
              <a:t>  &lt;span&gt;</a:t>
            </a:r>
          </a:p>
          <a:p>
            <a:r>
              <a:rPr lang="en-US" sz="1000">
                <a:solidFill>
                  <a:schemeClr val="bg1"/>
                </a:solidFill>
                <a:latin typeface="Courier New" pitchFamily="49" charset="0"/>
              </a:rPr>
              <a:t>    More text</a:t>
            </a:r>
          </a:p>
          <a:p>
            <a:r>
              <a:rPr lang="en-US" sz="1000">
                <a:solidFill>
                  <a:schemeClr val="bg1"/>
                </a:solidFill>
                <a:latin typeface="Courier New" pitchFamily="49" charset="0"/>
              </a:rPr>
              <a:t>  &lt;/span&gt;</a:t>
            </a:r>
          </a:p>
          <a:p>
            <a:r>
              <a:rPr lang="en-US" sz="1000">
                <a:solidFill>
                  <a:schemeClr val="bg1"/>
                </a:solidFill>
                <a:latin typeface="Courier New" pitchFamily="49" charset="0"/>
              </a:rPr>
              <a:t>  &lt;span class=“foo”&gt;</a:t>
            </a:r>
          </a:p>
          <a:p>
            <a:r>
              <a:rPr lang="en-US" sz="1000">
                <a:solidFill>
                  <a:schemeClr val="bg1"/>
                </a:solidFill>
                <a:latin typeface="Courier New" pitchFamily="49" charset="0"/>
              </a:rPr>
              <a:t>    Changed</a:t>
            </a:r>
          </a:p>
          <a:p>
            <a:r>
              <a:rPr lang="en-US" sz="1000">
                <a:solidFill>
                  <a:schemeClr val="bg1"/>
                </a:solidFill>
                <a:latin typeface="Courier New" pitchFamily="49" charset="0"/>
              </a:rPr>
              <a:t>  &lt;/span&gt;</a:t>
            </a:r>
          </a:p>
          <a:p>
            <a:r>
              <a:rPr lang="en-US" sz="1000">
                <a:solidFill>
                  <a:schemeClr val="accent2"/>
                </a:solidFill>
                <a:latin typeface="Courier New" pitchFamily="49" charset="0"/>
              </a:rPr>
              <a:t>&lt;/div&gt;</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fr-FR" sz="2800" dirty="0"/>
              <a:t>$(document).</a:t>
            </a:r>
            <a:r>
              <a:rPr lang="fr-FR" sz="2800" dirty="0" err="1"/>
              <a:t>ready</a:t>
            </a:r>
            <a:r>
              <a:rPr lang="fr-FR" sz="2800" dirty="0"/>
              <a:t>()</a:t>
            </a:r>
            <a:endParaRPr lang="fr-FR" sz="2800" i="1" dirty="0"/>
          </a:p>
        </p:txBody>
      </p:sp>
      <p:cxnSp>
        <p:nvCxnSpPr>
          <p:cNvPr id="4" name="直接连接符 5"/>
          <p:cNvCxnSpPr>
            <a:cxnSpLocks noChangeShapeType="1"/>
          </p:cNvCxnSpPr>
          <p:nvPr/>
        </p:nvCxnSpPr>
        <p:spPr bwMode="auto">
          <a:xfrm>
            <a:off x="468313" y="1268413"/>
            <a:ext cx="8135937" cy="0"/>
          </a:xfrm>
          <a:prstGeom prst="line">
            <a:avLst/>
          </a:prstGeom>
          <a:noFill/>
          <a:ln w="9525" cmpd="sng">
            <a:solidFill>
              <a:schemeClr val="bg1"/>
            </a:solidFill>
            <a:round/>
            <a:headEnd/>
            <a:tailEnd/>
          </a:ln>
        </p:spPr>
      </p:cxnSp>
      <p:sp>
        <p:nvSpPr>
          <p:cNvPr id="17" name="ZoneTexte 16"/>
          <p:cNvSpPr txBox="1"/>
          <p:nvPr/>
        </p:nvSpPr>
        <p:spPr>
          <a:xfrm>
            <a:off x="827584" y="2204864"/>
            <a:ext cx="7992888" cy="3139321"/>
          </a:xfrm>
          <a:prstGeom prst="rect">
            <a:avLst/>
          </a:prstGeom>
          <a:noFill/>
        </p:spPr>
        <p:txBody>
          <a:bodyPr wrap="square" rtlCol="0">
            <a:spAutoFit/>
          </a:bodyPr>
          <a:lstStyle/>
          <a:p>
            <a:r>
              <a:rPr lang="fr-FR" dirty="0">
                <a:solidFill>
                  <a:schemeClr val="bg1"/>
                </a:solidFill>
              </a:rPr>
              <a:t>Syntaxe : </a:t>
            </a:r>
            <a:r>
              <a:rPr lang="fr-FR" dirty="0">
                <a:solidFill>
                  <a:schemeClr val="bg1"/>
                </a:solidFill>
                <a:latin typeface="Courier New" pitchFamily="49" charset="0"/>
                <a:cs typeface="Courier New" pitchFamily="49" charset="0"/>
              </a:rPr>
              <a:t>$(document).</a:t>
            </a:r>
            <a:r>
              <a:rPr lang="fr-FR" dirty="0" err="1">
                <a:solidFill>
                  <a:schemeClr val="bg1"/>
                </a:solidFill>
                <a:latin typeface="Courier New" pitchFamily="49" charset="0"/>
                <a:cs typeface="Courier New" pitchFamily="49" charset="0"/>
              </a:rPr>
              <a:t>ready</a:t>
            </a:r>
            <a:r>
              <a:rPr lang="fr-FR" dirty="0">
                <a:solidFill>
                  <a:schemeClr val="bg1"/>
                </a:solidFill>
                <a:latin typeface="Courier New" pitchFamily="49" charset="0"/>
                <a:cs typeface="Courier New" pitchFamily="49" charset="0"/>
              </a:rPr>
              <a:t>(</a:t>
            </a:r>
            <a:r>
              <a:rPr lang="fr-FR" i="1" dirty="0" err="1">
                <a:solidFill>
                  <a:schemeClr val="bg1"/>
                </a:solidFill>
                <a:latin typeface="Courier New" pitchFamily="49" charset="0"/>
                <a:cs typeface="Courier New" pitchFamily="49" charset="0"/>
              </a:rPr>
              <a:t>function</a:t>
            </a:r>
            <a:r>
              <a:rPr lang="fr-FR" dirty="0">
                <a:solidFill>
                  <a:schemeClr val="bg1"/>
                </a:solidFill>
                <a:latin typeface="Courier New" pitchFamily="49" charset="0"/>
                <a:cs typeface="Courier New" pitchFamily="49" charset="0"/>
              </a:rPr>
              <a:t>)</a:t>
            </a:r>
          </a:p>
          <a:p>
            <a:endParaRPr lang="fr-FR" dirty="0">
              <a:solidFill>
                <a:schemeClr val="bg1"/>
              </a:solidFill>
              <a:latin typeface="Courier New" pitchFamily="49" charset="0"/>
              <a:cs typeface="Courier New" pitchFamily="49" charset="0"/>
            </a:endParaRPr>
          </a:p>
          <a:p>
            <a:r>
              <a:rPr lang="fr-FR" dirty="0">
                <a:solidFill>
                  <a:schemeClr val="bg1"/>
                </a:solidFill>
                <a:latin typeface="Courier New" pitchFamily="49" charset="0"/>
                <a:cs typeface="Courier New" pitchFamily="49" charset="0"/>
              </a:rPr>
              <a:t>//Exemple</a:t>
            </a:r>
          </a:p>
          <a:p>
            <a:r>
              <a:rPr lang="fr-FR" sz="2400" b="1" dirty="0">
                <a:solidFill>
                  <a:schemeClr val="bg1"/>
                </a:solidFill>
                <a:latin typeface="Courier New" pitchFamily="49" charset="0"/>
                <a:cs typeface="Courier New" pitchFamily="49" charset="0"/>
              </a:rPr>
              <a:t>$(document).</a:t>
            </a:r>
            <a:r>
              <a:rPr lang="fr-FR" sz="2400" b="1" dirty="0" err="1">
                <a:solidFill>
                  <a:schemeClr val="bg1"/>
                </a:solidFill>
                <a:latin typeface="Courier New" pitchFamily="49" charset="0"/>
                <a:cs typeface="Courier New" pitchFamily="49" charset="0"/>
              </a:rPr>
              <a:t>ready</a:t>
            </a:r>
            <a:r>
              <a:rPr lang="fr-FR" sz="2400" b="1" dirty="0">
                <a:solidFill>
                  <a:srgbClr val="FF0000"/>
                </a:solidFill>
                <a:latin typeface="Courier New" pitchFamily="49" charset="0"/>
                <a:cs typeface="Courier New" pitchFamily="49" charset="0"/>
              </a:rPr>
              <a:t>(</a:t>
            </a:r>
          </a:p>
          <a:p>
            <a:r>
              <a:rPr lang="fr-FR" sz="2400" b="1" dirty="0">
                <a:solidFill>
                  <a:schemeClr val="bg1"/>
                </a:solidFill>
                <a:latin typeface="Courier New" pitchFamily="49" charset="0"/>
                <a:cs typeface="Courier New" pitchFamily="49" charset="0"/>
              </a:rPr>
              <a:t>	</a:t>
            </a:r>
            <a:r>
              <a:rPr lang="fr-FR" sz="2400" b="1" dirty="0" err="1">
                <a:solidFill>
                  <a:schemeClr val="bg1"/>
                </a:solidFill>
                <a:latin typeface="Courier New" pitchFamily="49" charset="0"/>
                <a:cs typeface="Courier New" pitchFamily="49" charset="0"/>
              </a:rPr>
              <a:t>function</a:t>
            </a:r>
            <a:r>
              <a:rPr lang="fr-FR" sz="2400" b="1" dirty="0">
                <a:solidFill>
                  <a:schemeClr val="bg1"/>
                </a:solidFill>
                <a:latin typeface="Courier New" pitchFamily="49" charset="0"/>
                <a:cs typeface="Courier New" pitchFamily="49" charset="0"/>
              </a:rPr>
              <a:t>()</a:t>
            </a:r>
            <a:r>
              <a:rPr lang="fr-FR" sz="2400" b="1" dirty="0">
                <a:solidFill>
                  <a:srgbClr val="00B050"/>
                </a:solidFill>
                <a:latin typeface="Courier New" pitchFamily="49" charset="0"/>
                <a:cs typeface="Courier New" pitchFamily="49" charset="0"/>
              </a:rPr>
              <a:t>{</a:t>
            </a:r>
            <a:br>
              <a:rPr lang="fr-FR" sz="2400" b="1" dirty="0">
                <a:solidFill>
                  <a:schemeClr val="bg1"/>
                </a:solidFill>
                <a:latin typeface="Courier New" pitchFamily="49" charset="0"/>
                <a:cs typeface="Courier New" pitchFamily="49" charset="0"/>
              </a:rPr>
            </a:br>
            <a:r>
              <a:rPr lang="fr-FR" sz="2400" b="1" dirty="0">
                <a:solidFill>
                  <a:schemeClr val="bg1"/>
                </a:solidFill>
                <a:latin typeface="Courier New" pitchFamily="49" charset="0"/>
                <a:cs typeface="Courier New" pitchFamily="49" charset="0"/>
              </a:rPr>
              <a:t>  		$("</a:t>
            </a:r>
            <a:r>
              <a:rPr lang="fr-FR" sz="2400" b="1" dirty="0" err="1">
                <a:solidFill>
                  <a:schemeClr val="bg1"/>
                </a:solidFill>
                <a:latin typeface="Courier New" pitchFamily="49" charset="0"/>
                <a:cs typeface="Courier New" pitchFamily="49" charset="0"/>
              </a:rPr>
              <a:t>button</a:t>
            </a:r>
            <a:r>
              <a:rPr lang="fr-FR" sz="2400" b="1" dirty="0">
                <a:solidFill>
                  <a:schemeClr val="bg1"/>
                </a:solidFill>
                <a:latin typeface="Courier New" pitchFamily="49" charset="0"/>
                <a:cs typeface="Courier New" pitchFamily="49" charset="0"/>
              </a:rPr>
              <a:t>").click</a:t>
            </a:r>
            <a:r>
              <a:rPr lang="fr-FR" sz="2400" b="1" dirty="0">
                <a:solidFill>
                  <a:srgbClr val="00B0F0"/>
                </a:solidFill>
                <a:latin typeface="Courier New" pitchFamily="49" charset="0"/>
                <a:cs typeface="Courier New" pitchFamily="49" charset="0"/>
              </a:rPr>
              <a:t>(</a:t>
            </a:r>
            <a:r>
              <a:rPr lang="fr-FR" sz="2400" b="1" dirty="0" err="1">
                <a:solidFill>
                  <a:schemeClr val="bg1"/>
                </a:solidFill>
                <a:latin typeface="Courier New" pitchFamily="49" charset="0"/>
                <a:cs typeface="Courier New" pitchFamily="49" charset="0"/>
              </a:rPr>
              <a:t>function</a:t>
            </a:r>
            <a:r>
              <a:rPr lang="fr-FR" sz="2400" b="1" dirty="0">
                <a:solidFill>
                  <a:schemeClr val="bg1"/>
                </a:solidFill>
                <a:latin typeface="Courier New" pitchFamily="49" charset="0"/>
                <a:cs typeface="Courier New" pitchFamily="49" charset="0"/>
              </a:rPr>
              <a:t>()</a:t>
            </a:r>
            <a:r>
              <a:rPr lang="fr-FR" sz="2400" b="1" dirty="0">
                <a:solidFill>
                  <a:srgbClr val="FFFF00"/>
                </a:solidFill>
                <a:latin typeface="Courier New" pitchFamily="49" charset="0"/>
                <a:cs typeface="Courier New" pitchFamily="49" charset="0"/>
              </a:rPr>
              <a:t>{</a:t>
            </a:r>
            <a:br>
              <a:rPr lang="fr-FR" sz="2400" b="1" dirty="0">
                <a:solidFill>
                  <a:schemeClr val="bg1"/>
                </a:solidFill>
                <a:latin typeface="Courier New" pitchFamily="49" charset="0"/>
                <a:cs typeface="Courier New" pitchFamily="49" charset="0"/>
              </a:rPr>
            </a:br>
            <a:r>
              <a:rPr lang="fr-FR" sz="2400" b="1" dirty="0">
                <a:solidFill>
                  <a:schemeClr val="bg1"/>
                </a:solidFill>
                <a:latin typeface="Courier New" pitchFamily="49" charset="0"/>
                <a:cs typeface="Courier New" pitchFamily="49" charset="0"/>
              </a:rPr>
              <a:t>    			$("p").</a:t>
            </a:r>
            <a:r>
              <a:rPr lang="fr-FR" sz="2400" b="1" dirty="0" err="1">
                <a:solidFill>
                  <a:schemeClr val="bg1"/>
                </a:solidFill>
                <a:latin typeface="Courier New" pitchFamily="49" charset="0"/>
                <a:cs typeface="Courier New" pitchFamily="49" charset="0"/>
              </a:rPr>
              <a:t>slideToggle</a:t>
            </a:r>
            <a:r>
              <a:rPr lang="fr-FR" sz="2400" b="1" dirty="0">
                <a:solidFill>
                  <a:schemeClr val="bg1"/>
                </a:solidFill>
                <a:latin typeface="Courier New" pitchFamily="49" charset="0"/>
                <a:cs typeface="Courier New" pitchFamily="49" charset="0"/>
              </a:rPr>
              <a:t>();</a:t>
            </a:r>
            <a:br>
              <a:rPr lang="fr-FR" sz="2400" b="1" dirty="0">
                <a:solidFill>
                  <a:schemeClr val="bg1"/>
                </a:solidFill>
                <a:latin typeface="Courier New" pitchFamily="49" charset="0"/>
                <a:cs typeface="Courier New" pitchFamily="49" charset="0"/>
              </a:rPr>
            </a:br>
            <a:r>
              <a:rPr lang="fr-FR" sz="2400" b="1" dirty="0">
                <a:solidFill>
                  <a:schemeClr val="bg1"/>
                </a:solidFill>
                <a:latin typeface="Courier New" pitchFamily="49" charset="0"/>
                <a:cs typeface="Courier New" pitchFamily="49" charset="0"/>
              </a:rPr>
              <a:t>  	</a:t>
            </a:r>
            <a:r>
              <a:rPr lang="fr-FR" sz="2400" b="1" dirty="0">
                <a:solidFill>
                  <a:srgbClr val="FFFF00"/>
                </a:solidFill>
                <a:latin typeface="Courier New" pitchFamily="49" charset="0"/>
                <a:cs typeface="Courier New" pitchFamily="49" charset="0"/>
              </a:rPr>
              <a:t>}</a:t>
            </a:r>
            <a:r>
              <a:rPr lang="fr-FR" sz="2400" b="1" dirty="0">
                <a:solidFill>
                  <a:srgbClr val="00B0F0"/>
                </a:solidFill>
                <a:latin typeface="Courier New" pitchFamily="49" charset="0"/>
                <a:cs typeface="Courier New" pitchFamily="49" charset="0"/>
              </a:rPr>
              <a:t>)</a:t>
            </a:r>
            <a:r>
              <a:rPr lang="fr-FR" sz="2400" b="1" dirty="0">
                <a:solidFill>
                  <a:schemeClr val="bg1"/>
                </a:solidFill>
                <a:latin typeface="Courier New" pitchFamily="49" charset="0"/>
                <a:cs typeface="Courier New" pitchFamily="49" charset="0"/>
              </a:rPr>
              <a:t>;</a:t>
            </a:r>
            <a:br>
              <a:rPr lang="fr-FR" sz="2400" b="1" dirty="0">
                <a:solidFill>
                  <a:schemeClr val="bg1"/>
                </a:solidFill>
                <a:latin typeface="Courier New" pitchFamily="49" charset="0"/>
                <a:cs typeface="Courier New" pitchFamily="49" charset="0"/>
              </a:rPr>
            </a:br>
            <a:r>
              <a:rPr lang="fr-FR" sz="2400" b="1" dirty="0">
                <a:solidFill>
                  <a:srgbClr val="00B050"/>
                </a:solidFill>
                <a:latin typeface="Courier New" pitchFamily="49" charset="0"/>
                <a:cs typeface="Courier New" pitchFamily="49" charset="0"/>
              </a:rPr>
              <a:t>}</a:t>
            </a:r>
            <a:r>
              <a:rPr lang="fr-FR" sz="2400" b="1" dirty="0">
                <a:solidFill>
                  <a:srgbClr val="FF0000"/>
                </a:solidFill>
                <a:latin typeface="Courier New" pitchFamily="49" charset="0"/>
                <a:cs typeface="Courier New" pitchFamily="49" charset="0"/>
              </a:rPr>
              <a:t>)</a:t>
            </a:r>
            <a:r>
              <a:rPr lang="fr-FR" sz="2400" b="1" dirty="0">
                <a:solidFill>
                  <a:schemeClr val="bg1"/>
                </a:solidFill>
                <a:latin typeface="Courier New" pitchFamily="49" charset="0"/>
                <a:cs typeface="Courier New" pitchFamily="49" charset="0"/>
              </a:rPr>
              <a:t>;</a:t>
            </a:r>
          </a:p>
        </p:txBody>
      </p:sp>
      <p:sp>
        <p:nvSpPr>
          <p:cNvPr id="18" name="ZoneTexte 17"/>
          <p:cNvSpPr txBox="1"/>
          <p:nvPr/>
        </p:nvSpPr>
        <p:spPr>
          <a:xfrm>
            <a:off x="827584" y="1484784"/>
            <a:ext cx="7272808" cy="646331"/>
          </a:xfrm>
          <a:prstGeom prst="rect">
            <a:avLst/>
          </a:prstGeom>
          <a:noFill/>
        </p:spPr>
        <p:txBody>
          <a:bodyPr wrap="square" rtlCol="0">
            <a:spAutoFit/>
          </a:bodyPr>
          <a:lstStyle/>
          <a:p>
            <a:r>
              <a:rPr lang="fr-FR" dirty="0">
                <a:solidFill>
                  <a:schemeClr val="bg1"/>
                </a:solidFill>
              </a:rPr>
              <a:t>Cette fonction est exécutée lorsque les éléments de la page sont </a:t>
            </a:r>
            <a:r>
              <a:rPr lang="fr-FR">
                <a:solidFill>
                  <a:schemeClr val="bg1"/>
                </a:solidFill>
              </a:rPr>
              <a:t>prêts -&gt; lorsque </a:t>
            </a:r>
            <a:r>
              <a:rPr lang="fr-FR" dirty="0">
                <a:solidFill>
                  <a:schemeClr val="bg1"/>
                </a:solidFill>
              </a:rPr>
              <a:t>la page est ‘</a:t>
            </a:r>
            <a:r>
              <a:rPr lang="fr-FR">
                <a:solidFill>
                  <a:schemeClr val="bg1"/>
                </a:solidFill>
              </a:rPr>
              <a:t>chargée’.</a:t>
            </a:r>
            <a:endParaRPr lang="fr-FR" dirty="0">
              <a:solidFill>
                <a:schemeClr val="bg1"/>
              </a:solidFill>
              <a:latin typeface="Courier New" pitchFamily="49" charset="0"/>
              <a:cs typeface="Courier New" pitchFamily="49" charset="0"/>
            </a:endParaRPr>
          </a:p>
        </p:txBody>
      </p:sp>
      <p:sp>
        <p:nvSpPr>
          <p:cNvPr id="19" name="ZoneTexte 18"/>
          <p:cNvSpPr txBox="1"/>
          <p:nvPr/>
        </p:nvSpPr>
        <p:spPr>
          <a:xfrm>
            <a:off x="827584" y="6165304"/>
            <a:ext cx="7536230" cy="369332"/>
          </a:xfrm>
          <a:prstGeom prst="rect">
            <a:avLst/>
          </a:prstGeom>
          <a:noFill/>
        </p:spPr>
        <p:txBody>
          <a:bodyPr wrap="none" rtlCol="0">
            <a:spAutoFit/>
          </a:bodyPr>
          <a:lstStyle/>
          <a:p>
            <a:r>
              <a:rPr lang="fr-FR" dirty="0">
                <a:solidFill>
                  <a:schemeClr val="bg1"/>
                </a:solidFill>
              </a:rPr>
              <a:t>http://www.w3schools.com/jquery/tryit.asp?filename=tryjquery_event_ready</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0" y="4078288"/>
            <a:ext cx="9144000" cy="2781300"/>
          </a:xfrm>
          <a:prstGeom prst="rect">
            <a:avLst/>
          </a:prstGeom>
          <a:solidFill>
            <a:schemeClr val="tx1"/>
          </a:solidFill>
          <a:ln w="9525">
            <a:noFill/>
            <a:miter lim="800000"/>
            <a:headEnd/>
            <a:tailEnd/>
          </a:ln>
          <a:effectLst/>
        </p:spPr>
        <p:txBody>
          <a:bodyPr wrap="none" anchor="ctr"/>
          <a:lstStyle/>
          <a:p>
            <a:pPr algn="ctr"/>
            <a:endParaRPr lang="fr-FR">
              <a:solidFill>
                <a:schemeClr val="bg2"/>
              </a:solidFill>
            </a:endParaRPr>
          </a:p>
        </p:txBody>
      </p:sp>
      <p:sp>
        <p:nvSpPr>
          <p:cNvPr id="8195" name="Text Box 3"/>
          <p:cNvSpPr txBox="1">
            <a:spLocks noChangeArrowheads="1"/>
          </p:cNvSpPr>
          <p:nvPr/>
        </p:nvSpPr>
        <p:spPr bwMode="auto">
          <a:xfrm>
            <a:off x="396875" y="1412875"/>
            <a:ext cx="5762625" cy="1006475"/>
          </a:xfrm>
          <a:prstGeom prst="rect">
            <a:avLst/>
          </a:prstGeom>
          <a:noFill/>
          <a:ln w="9525">
            <a:noFill/>
            <a:miter lim="800000"/>
            <a:headEnd/>
            <a:tailEnd/>
          </a:ln>
          <a:effectLst/>
        </p:spPr>
        <p:txBody>
          <a:bodyPr>
            <a:spAutoFit/>
          </a:bodyPr>
          <a:lstStyle/>
          <a:p>
            <a:r>
              <a:rPr lang="fr-FR" altLang="zh-CN" sz="6000" b="1" i="1" dirty="0">
                <a:solidFill>
                  <a:schemeClr val="folHlink"/>
                </a:solidFill>
                <a:ea typeface="Microsoft YaHei" pitchFamily="34" charset="-122"/>
              </a:rPr>
              <a:t>Fin..</a:t>
            </a:r>
            <a:endParaRPr lang="zh-CN" altLang="en-US" sz="6000" b="1" i="1" dirty="0">
              <a:solidFill>
                <a:schemeClr val="folHlink"/>
              </a:solidFill>
              <a:ea typeface="Microsoft YaHei" pitchFamily="34" charset="-122"/>
            </a:endParaRPr>
          </a:p>
        </p:txBody>
      </p:sp>
      <p:sp>
        <p:nvSpPr>
          <p:cNvPr id="8196" name="TextBox 5"/>
          <p:cNvSpPr>
            <a:spLocks noChangeArrowheads="1"/>
          </p:cNvSpPr>
          <p:nvPr/>
        </p:nvSpPr>
        <p:spPr bwMode="auto">
          <a:xfrm>
            <a:off x="179513" y="6309320"/>
            <a:ext cx="1872208" cy="307777"/>
          </a:xfrm>
          <a:prstGeom prst="rect">
            <a:avLst/>
          </a:prstGeom>
          <a:noFill/>
          <a:ln w="9525">
            <a:noFill/>
            <a:miter lim="800000"/>
            <a:headEnd/>
            <a:tailEnd/>
          </a:ln>
          <a:effectLst/>
        </p:spPr>
        <p:txBody>
          <a:bodyPr wrap="square">
            <a:spAutoFit/>
          </a:bodyPr>
          <a:lstStyle/>
          <a:p>
            <a:r>
              <a:rPr lang="fr-FR" altLang="zh-CN" sz="1400" dirty="0">
                <a:solidFill>
                  <a:srgbClr val="5F5F5F"/>
                </a:solidFill>
                <a:latin typeface="Arial Unicode MS" pitchFamily="34" charset="-128"/>
                <a:ea typeface="Arial Unicode MS" pitchFamily="34" charset="-128"/>
                <a:cs typeface="Arial Unicode MS" pitchFamily="34" charset="-128"/>
                <a:sym typeface="Haettenschweiler" pitchFamily="34" charset="0"/>
              </a:rPr>
              <a:t>T. BAUSER - M2202</a:t>
            </a:r>
            <a:endParaRPr lang="zh-CN" altLang="en-US" sz="1400" dirty="0">
              <a:solidFill>
                <a:schemeClr val="bg1"/>
              </a:solidFill>
              <a:latin typeface="Arial Unicode MS" pitchFamily="34" charset="-128"/>
              <a:ea typeface="Arial Unicode MS" pitchFamily="34" charset="-128"/>
              <a:cs typeface="Arial Unicode MS" pitchFamily="34" charset="-128"/>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fr-FR" dirty="0"/>
              <a:t>Pré-requis</a:t>
            </a:r>
          </a:p>
        </p:txBody>
      </p:sp>
      <p:cxnSp>
        <p:nvCxnSpPr>
          <p:cNvPr id="4" name="直接连接符 5"/>
          <p:cNvCxnSpPr>
            <a:cxnSpLocks noChangeShapeType="1"/>
          </p:cNvCxnSpPr>
          <p:nvPr/>
        </p:nvCxnSpPr>
        <p:spPr bwMode="auto">
          <a:xfrm>
            <a:off x="468313" y="1268760"/>
            <a:ext cx="8135937" cy="0"/>
          </a:xfrm>
          <a:prstGeom prst="line">
            <a:avLst/>
          </a:prstGeom>
          <a:noFill/>
          <a:ln w="9525" cmpd="sng">
            <a:solidFill>
              <a:schemeClr val="bg1"/>
            </a:solidFill>
            <a:round/>
            <a:headEnd/>
            <a:tailEnd/>
          </a:ln>
        </p:spPr>
      </p:cxnSp>
      <p:sp>
        <p:nvSpPr>
          <p:cNvPr id="7" name="ZoneTexte 6"/>
          <p:cNvSpPr txBox="1"/>
          <p:nvPr/>
        </p:nvSpPr>
        <p:spPr>
          <a:xfrm>
            <a:off x="899592" y="1845979"/>
            <a:ext cx="7128792" cy="4247317"/>
          </a:xfrm>
          <a:prstGeom prst="rect">
            <a:avLst/>
          </a:prstGeom>
          <a:noFill/>
          <a:ln>
            <a:noFill/>
          </a:ln>
        </p:spPr>
        <p:txBody>
          <a:bodyPr wrap="square" rtlCol="0" anchor="ctr" anchorCtr="0">
            <a:spAutoFit/>
          </a:bodyPr>
          <a:lstStyle/>
          <a:p>
            <a:pPr>
              <a:buFontTx/>
              <a:buChar char="-"/>
            </a:pPr>
            <a:r>
              <a:rPr lang="fr-FR" dirty="0">
                <a:solidFill>
                  <a:schemeClr val="bg1"/>
                </a:solidFill>
              </a:rPr>
              <a:t>HTML -&gt; </a:t>
            </a:r>
          </a:p>
          <a:p>
            <a:pPr lvl="1">
              <a:buFontTx/>
              <a:buChar char="-"/>
            </a:pPr>
            <a:r>
              <a:rPr lang="fr-FR" dirty="0">
                <a:solidFill>
                  <a:schemeClr val="bg1"/>
                </a:solidFill>
              </a:rPr>
              <a:t> éléments</a:t>
            </a:r>
          </a:p>
          <a:p>
            <a:pPr lvl="1">
              <a:buFontTx/>
              <a:buChar char="-"/>
            </a:pPr>
            <a:r>
              <a:rPr lang="fr-FR" dirty="0">
                <a:solidFill>
                  <a:schemeClr val="bg1"/>
                </a:solidFill>
              </a:rPr>
              <a:t> hiérarchie</a:t>
            </a:r>
          </a:p>
          <a:p>
            <a:pPr lvl="1">
              <a:buFontTx/>
              <a:buChar char="-"/>
            </a:pPr>
            <a:r>
              <a:rPr lang="fr-FR" dirty="0">
                <a:solidFill>
                  <a:schemeClr val="bg1"/>
                </a:solidFill>
              </a:rPr>
              <a:t> DOM (Document Object Model)</a:t>
            </a:r>
          </a:p>
          <a:p>
            <a:pPr>
              <a:buFontTx/>
              <a:buChar char="-"/>
            </a:pPr>
            <a:endParaRPr lang="fr-FR" dirty="0">
              <a:solidFill>
                <a:schemeClr val="bg1"/>
              </a:solidFill>
            </a:endParaRPr>
          </a:p>
          <a:p>
            <a:pPr>
              <a:buFontTx/>
              <a:buChar char="-"/>
            </a:pPr>
            <a:r>
              <a:rPr lang="fr-FR" dirty="0">
                <a:solidFill>
                  <a:schemeClr val="bg1"/>
                </a:solidFill>
              </a:rPr>
              <a:t> CSS -&gt; </a:t>
            </a:r>
          </a:p>
          <a:p>
            <a:pPr lvl="1">
              <a:buFontTx/>
              <a:buChar char="-"/>
            </a:pPr>
            <a:r>
              <a:rPr lang="fr-FR" dirty="0">
                <a:solidFill>
                  <a:schemeClr val="bg1"/>
                </a:solidFill>
              </a:rPr>
              <a:t> sélecteurs</a:t>
            </a:r>
          </a:p>
          <a:p>
            <a:pPr lvl="1">
              <a:buFontTx/>
              <a:buChar char="-"/>
            </a:pPr>
            <a:r>
              <a:rPr lang="fr-FR" dirty="0">
                <a:solidFill>
                  <a:schemeClr val="bg1"/>
                </a:solidFill>
              </a:rPr>
              <a:t> propriétés</a:t>
            </a:r>
          </a:p>
          <a:p>
            <a:pPr>
              <a:buFontTx/>
              <a:buChar char="-"/>
            </a:pPr>
            <a:endParaRPr lang="fr-FR" dirty="0">
              <a:solidFill>
                <a:schemeClr val="bg1"/>
              </a:solidFill>
            </a:endParaRPr>
          </a:p>
          <a:p>
            <a:pPr>
              <a:buFontTx/>
              <a:buChar char="-"/>
            </a:pPr>
            <a:r>
              <a:rPr lang="fr-FR" dirty="0">
                <a:solidFill>
                  <a:schemeClr val="bg1"/>
                </a:solidFill>
              </a:rPr>
              <a:t> JavaScript -&gt; </a:t>
            </a:r>
          </a:p>
          <a:p>
            <a:pPr lvl="1">
              <a:buFontTx/>
              <a:buChar char="-"/>
            </a:pPr>
            <a:r>
              <a:rPr lang="fr-FR" dirty="0">
                <a:solidFill>
                  <a:schemeClr val="bg1"/>
                </a:solidFill>
              </a:rPr>
              <a:t> insertion de code</a:t>
            </a:r>
          </a:p>
          <a:p>
            <a:pPr lvl="1">
              <a:buFontTx/>
              <a:buChar char="-"/>
            </a:pPr>
            <a:r>
              <a:rPr lang="fr-FR" dirty="0">
                <a:solidFill>
                  <a:schemeClr val="bg1"/>
                </a:solidFill>
              </a:rPr>
              <a:t> variables</a:t>
            </a:r>
          </a:p>
          <a:p>
            <a:pPr lvl="1">
              <a:buFontTx/>
              <a:buChar char="-"/>
            </a:pPr>
            <a:r>
              <a:rPr lang="fr-FR" dirty="0">
                <a:solidFill>
                  <a:schemeClr val="bg1"/>
                </a:solidFill>
              </a:rPr>
              <a:t> fonctions, paramètres</a:t>
            </a:r>
          </a:p>
          <a:p>
            <a:pPr lvl="1">
              <a:buFontTx/>
              <a:buChar char="-"/>
            </a:pPr>
            <a:r>
              <a:rPr lang="fr-FR" dirty="0">
                <a:solidFill>
                  <a:schemeClr val="bg1"/>
                </a:solidFill>
              </a:rPr>
              <a:t> évènements html</a:t>
            </a:r>
          </a:p>
          <a:p>
            <a:endParaRPr lang="fr-FR" dirty="0">
              <a:solidFill>
                <a:schemeClr val="bg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fr-FR" dirty="0"/>
              <a:t>Rappels HTML -&gt; Éléments/Attributs/Valeurs </a:t>
            </a:r>
          </a:p>
        </p:txBody>
      </p:sp>
      <p:cxnSp>
        <p:nvCxnSpPr>
          <p:cNvPr id="4" name="直接连接符 5"/>
          <p:cNvCxnSpPr>
            <a:cxnSpLocks noChangeShapeType="1"/>
          </p:cNvCxnSpPr>
          <p:nvPr/>
        </p:nvCxnSpPr>
        <p:spPr bwMode="auto">
          <a:xfrm>
            <a:off x="468313" y="1268413"/>
            <a:ext cx="8135937" cy="0"/>
          </a:xfrm>
          <a:prstGeom prst="line">
            <a:avLst/>
          </a:prstGeom>
          <a:noFill/>
          <a:ln w="9525" cmpd="sng">
            <a:solidFill>
              <a:schemeClr val="bg1"/>
            </a:solidFill>
            <a:round/>
            <a:headEnd/>
            <a:tailEnd/>
          </a:ln>
        </p:spPr>
      </p:cxnSp>
      <p:sp>
        <p:nvSpPr>
          <p:cNvPr id="5" name="ZoneTexte 4"/>
          <p:cNvSpPr txBox="1"/>
          <p:nvPr/>
        </p:nvSpPr>
        <p:spPr>
          <a:xfrm>
            <a:off x="395536" y="1844824"/>
            <a:ext cx="5112568" cy="3046988"/>
          </a:xfrm>
          <a:prstGeom prst="rect">
            <a:avLst/>
          </a:prstGeom>
          <a:solidFill>
            <a:schemeClr val="bg1"/>
          </a:solidFill>
        </p:spPr>
        <p:txBody>
          <a:bodyPr wrap="square" rtlCol="0">
            <a:spAutoFit/>
          </a:bodyPr>
          <a:lstStyle/>
          <a:p>
            <a:r>
              <a:rPr lang="fr-FR" sz="1200" dirty="0">
                <a:latin typeface="Courier New" pitchFamily="49" charset="0"/>
                <a:cs typeface="Courier New" pitchFamily="49" charset="0"/>
              </a:rPr>
              <a:t>&lt;html&gt;</a:t>
            </a:r>
          </a:p>
          <a:p>
            <a:r>
              <a:rPr lang="fr-FR" sz="1200" dirty="0">
                <a:latin typeface="Courier New" pitchFamily="49" charset="0"/>
                <a:cs typeface="Courier New" pitchFamily="49" charset="0"/>
              </a:rPr>
              <a:t>   &lt;</a:t>
            </a:r>
            <a:r>
              <a:rPr lang="fr-FR" sz="1200" dirty="0" err="1">
                <a:latin typeface="Courier New" pitchFamily="49" charset="0"/>
                <a:cs typeface="Courier New" pitchFamily="49" charset="0"/>
              </a:rPr>
              <a:t>head</a:t>
            </a:r>
            <a:r>
              <a:rPr lang="fr-FR" sz="1200" dirty="0">
                <a:latin typeface="Courier New" pitchFamily="49" charset="0"/>
                <a:cs typeface="Courier New" pitchFamily="49" charset="0"/>
              </a:rPr>
              <a:t>&gt;</a:t>
            </a:r>
          </a:p>
          <a:p>
            <a:r>
              <a:rPr lang="fr-FR" sz="1200" dirty="0">
                <a:latin typeface="Courier New" pitchFamily="49" charset="0"/>
                <a:cs typeface="Courier New" pitchFamily="49" charset="0"/>
              </a:rPr>
              <a:t>      &lt;</a:t>
            </a:r>
            <a:r>
              <a:rPr lang="fr-FR" sz="1200" dirty="0" err="1">
                <a:latin typeface="Courier New" pitchFamily="49" charset="0"/>
                <a:cs typeface="Courier New" pitchFamily="49" charset="0"/>
              </a:rPr>
              <a:t>meta</a:t>
            </a:r>
            <a:r>
              <a:rPr lang="fr-FR" sz="1200" dirty="0">
                <a:latin typeface="Courier New" pitchFamily="49" charset="0"/>
                <a:cs typeface="Courier New" pitchFamily="49" charset="0"/>
              </a:rPr>
              <a:t> ..</a:t>
            </a:r>
          </a:p>
          <a:p>
            <a:r>
              <a:rPr lang="fr-FR" sz="1200" dirty="0">
                <a:latin typeface="Courier New" pitchFamily="49" charset="0"/>
                <a:cs typeface="Courier New" pitchFamily="49" charset="0"/>
              </a:rPr>
              <a:t>      &lt;</a:t>
            </a:r>
            <a:r>
              <a:rPr lang="fr-FR" sz="1200" dirty="0" err="1">
                <a:latin typeface="Courier New" pitchFamily="49" charset="0"/>
                <a:cs typeface="Courier New" pitchFamily="49" charset="0"/>
              </a:rPr>
              <a:t>title</a:t>
            </a:r>
            <a:r>
              <a:rPr lang="fr-FR" sz="1200" dirty="0">
                <a:latin typeface="Courier New" pitchFamily="49" charset="0"/>
                <a:cs typeface="Courier New" pitchFamily="49" charset="0"/>
              </a:rPr>
              <a:t>&gt;</a:t>
            </a:r>
          </a:p>
          <a:p>
            <a:r>
              <a:rPr lang="fr-FR" sz="1200" dirty="0">
                <a:latin typeface="Courier New" pitchFamily="49" charset="0"/>
                <a:cs typeface="Courier New" pitchFamily="49" charset="0"/>
              </a:rPr>
              <a:t>         Une page web</a:t>
            </a:r>
          </a:p>
          <a:p>
            <a:r>
              <a:rPr lang="fr-FR" sz="1200" dirty="0">
                <a:latin typeface="Courier New" pitchFamily="49" charset="0"/>
                <a:cs typeface="Courier New" pitchFamily="49" charset="0"/>
              </a:rPr>
              <a:t>      &lt;/</a:t>
            </a:r>
            <a:r>
              <a:rPr lang="fr-FR" sz="1200" dirty="0" err="1">
                <a:latin typeface="Courier New" pitchFamily="49" charset="0"/>
                <a:cs typeface="Courier New" pitchFamily="49" charset="0"/>
              </a:rPr>
              <a:t>title</a:t>
            </a:r>
            <a:r>
              <a:rPr lang="fr-FR" sz="1200" dirty="0">
                <a:latin typeface="Courier New" pitchFamily="49" charset="0"/>
                <a:cs typeface="Courier New" pitchFamily="49" charset="0"/>
              </a:rPr>
              <a:t>&gt;</a:t>
            </a:r>
          </a:p>
          <a:p>
            <a:r>
              <a:rPr lang="fr-FR" sz="1200" dirty="0">
                <a:latin typeface="Courier New" pitchFamily="49" charset="0"/>
                <a:cs typeface="Courier New" pitchFamily="49" charset="0"/>
              </a:rPr>
              <a:t>   &lt;/</a:t>
            </a:r>
            <a:r>
              <a:rPr lang="fr-FR" sz="1200" dirty="0" err="1">
                <a:latin typeface="Courier New" pitchFamily="49" charset="0"/>
                <a:cs typeface="Courier New" pitchFamily="49" charset="0"/>
              </a:rPr>
              <a:t>head</a:t>
            </a:r>
            <a:r>
              <a:rPr lang="fr-FR" sz="1200" dirty="0">
                <a:latin typeface="Courier New" pitchFamily="49" charset="0"/>
                <a:cs typeface="Courier New" pitchFamily="49" charset="0"/>
              </a:rPr>
              <a:t>&gt;</a:t>
            </a:r>
          </a:p>
          <a:p>
            <a:r>
              <a:rPr lang="fr-FR" sz="1200" dirty="0">
                <a:latin typeface="Courier New" pitchFamily="49" charset="0"/>
                <a:cs typeface="Courier New" pitchFamily="49" charset="0"/>
              </a:rPr>
              <a:t>   &lt;body&gt;</a:t>
            </a:r>
          </a:p>
          <a:p>
            <a:r>
              <a:rPr lang="fr-FR" sz="1200" dirty="0">
                <a:latin typeface="Courier New" pitchFamily="49" charset="0"/>
                <a:cs typeface="Courier New" pitchFamily="49" charset="0"/>
              </a:rPr>
              <a:t>      &lt;</a:t>
            </a:r>
            <a:r>
              <a:rPr lang="fr-FR" sz="1200" dirty="0" err="1">
                <a:latin typeface="Courier New" pitchFamily="49" charset="0"/>
                <a:cs typeface="Courier New" pitchFamily="49" charset="0"/>
              </a:rPr>
              <a:t>div</a:t>
            </a:r>
            <a:r>
              <a:rPr lang="fr-FR" sz="1200" dirty="0">
                <a:latin typeface="Courier New" pitchFamily="49" charset="0"/>
                <a:cs typeface="Courier New" pitchFamily="49" charset="0"/>
              </a:rPr>
              <a:t> id='contenu' class='centre'&gt;</a:t>
            </a:r>
          </a:p>
          <a:p>
            <a:r>
              <a:rPr lang="fr-FR" sz="1200" dirty="0">
                <a:latin typeface="Courier New" pitchFamily="49" charset="0"/>
                <a:cs typeface="Courier New" pitchFamily="49" charset="0"/>
              </a:rPr>
              <a:t>            &lt;</a:t>
            </a:r>
            <a:r>
              <a:rPr lang="fr-FR" sz="1200" dirty="0" err="1">
                <a:latin typeface="Courier New" pitchFamily="49" charset="0"/>
                <a:cs typeface="Courier New" pitchFamily="49" charset="0"/>
              </a:rPr>
              <a:t>img</a:t>
            </a:r>
            <a:r>
              <a:rPr lang="fr-FR" sz="1200" dirty="0">
                <a:latin typeface="Courier New" pitchFamily="49" charset="0"/>
                <a:cs typeface="Courier New" pitchFamily="49" charset="0"/>
              </a:rPr>
              <a:t> </a:t>
            </a:r>
            <a:r>
              <a:rPr lang="fr-FR" sz="1200" dirty="0" err="1">
                <a:latin typeface="Courier New" pitchFamily="49" charset="0"/>
                <a:cs typeface="Courier New" pitchFamily="49" charset="0"/>
              </a:rPr>
              <a:t>src</a:t>
            </a:r>
            <a:r>
              <a:rPr lang="fr-FR" sz="1200" dirty="0">
                <a:latin typeface="Courier New" pitchFamily="49" charset="0"/>
                <a:cs typeface="Courier New" pitchFamily="49" charset="0"/>
              </a:rPr>
              <a:t>='banniere.jpg' </a:t>
            </a:r>
            <a:r>
              <a:rPr lang="fr-FR" sz="1200" dirty="0" err="1">
                <a:latin typeface="Courier New" pitchFamily="49" charset="0"/>
                <a:cs typeface="Courier New" pitchFamily="49" charset="0"/>
              </a:rPr>
              <a:t>alt</a:t>
            </a:r>
            <a:r>
              <a:rPr lang="fr-FR" sz="1200" dirty="0">
                <a:latin typeface="Courier New" pitchFamily="49" charset="0"/>
                <a:cs typeface="Courier New" pitchFamily="49" charset="0"/>
              </a:rPr>
              <a:t>='</a:t>
            </a:r>
            <a:r>
              <a:rPr lang="fr-FR" sz="1200" dirty="0" err="1">
                <a:latin typeface="Courier New" pitchFamily="49" charset="0"/>
                <a:cs typeface="Courier New" pitchFamily="49" charset="0"/>
              </a:rPr>
              <a:t>banniere</a:t>
            </a:r>
            <a:r>
              <a:rPr lang="fr-FR" sz="1200" dirty="0">
                <a:latin typeface="Courier New" pitchFamily="49" charset="0"/>
                <a:cs typeface="Courier New" pitchFamily="49" charset="0"/>
              </a:rPr>
              <a:t>' /&gt;</a:t>
            </a:r>
          </a:p>
          <a:p>
            <a:r>
              <a:rPr lang="fr-FR" sz="1200" dirty="0">
                <a:latin typeface="Courier New" pitchFamily="49" charset="0"/>
                <a:cs typeface="Courier New" pitchFamily="49" charset="0"/>
              </a:rPr>
              <a:t>            &lt;p&gt;</a:t>
            </a:r>
          </a:p>
          <a:p>
            <a:r>
              <a:rPr lang="fr-FR" sz="1200" dirty="0">
                <a:latin typeface="Courier New" pitchFamily="49" charset="0"/>
                <a:cs typeface="Courier New" pitchFamily="49" charset="0"/>
              </a:rPr>
              <a:t>               Une image</a:t>
            </a:r>
          </a:p>
          <a:p>
            <a:r>
              <a:rPr lang="fr-FR" sz="1200" dirty="0">
                <a:latin typeface="Courier New" pitchFamily="49" charset="0"/>
                <a:cs typeface="Courier New" pitchFamily="49" charset="0"/>
              </a:rPr>
              <a:t>            &lt;/p&gt;</a:t>
            </a:r>
          </a:p>
          <a:p>
            <a:r>
              <a:rPr lang="fr-FR" sz="1200" dirty="0">
                <a:latin typeface="Courier New" pitchFamily="49" charset="0"/>
                <a:cs typeface="Courier New" pitchFamily="49" charset="0"/>
              </a:rPr>
              <a:t>      &lt;/</a:t>
            </a:r>
            <a:r>
              <a:rPr lang="fr-FR" sz="1200" dirty="0" err="1">
                <a:latin typeface="Courier New" pitchFamily="49" charset="0"/>
                <a:cs typeface="Courier New" pitchFamily="49" charset="0"/>
              </a:rPr>
              <a:t>div</a:t>
            </a:r>
            <a:r>
              <a:rPr lang="fr-FR" sz="1200" dirty="0">
                <a:latin typeface="Courier New" pitchFamily="49" charset="0"/>
                <a:cs typeface="Courier New" pitchFamily="49" charset="0"/>
              </a:rPr>
              <a:t>&gt;</a:t>
            </a:r>
          </a:p>
          <a:p>
            <a:r>
              <a:rPr lang="fr-FR" sz="1200" dirty="0">
                <a:latin typeface="Courier New" pitchFamily="49" charset="0"/>
                <a:cs typeface="Courier New" pitchFamily="49" charset="0"/>
              </a:rPr>
              <a:t>   &lt;/body&gt;</a:t>
            </a:r>
          </a:p>
          <a:p>
            <a:r>
              <a:rPr lang="fr-FR" sz="1200" dirty="0">
                <a:latin typeface="Courier New" pitchFamily="49" charset="0"/>
                <a:cs typeface="Courier New" pitchFamily="49" charset="0"/>
              </a:rPr>
              <a:t>&lt;/html&gt;</a:t>
            </a:r>
          </a:p>
        </p:txBody>
      </p:sp>
      <p:sp>
        <p:nvSpPr>
          <p:cNvPr id="7" name="ZoneTexte 6"/>
          <p:cNvSpPr txBox="1"/>
          <p:nvPr/>
        </p:nvSpPr>
        <p:spPr>
          <a:xfrm>
            <a:off x="5580112" y="1755538"/>
            <a:ext cx="3384376" cy="2215991"/>
          </a:xfrm>
          <a:prstGeom prst="rect">
            <a:avLst/>
          </a:prstGeom>
          <a:noFill/>
          <a:ln>
            <a:noFill/>
          </a:ln>
        </p:spPr>
        <p:txBody>
          <a:bodyPr wrap="square" rtlCol="0" anchor="ctr" anchorCtr="0">
            <a:spAutoFit/>
          </a:bodyPr>
          <a:lstStyle/>
          <a:p>
            <a:pPr algn="ctr"/>
            <a:r>
              <a:rPr lang="fr-FR" b="1" dirty="0">
                <a:solidFill>
                  <a:schemeClr val="bg1"/>
                </a:solidFill>
              </a:rPr>
              <a:t>Éléments </a:t>
            </a:r>
          </a:p>
          <a:p>
            <a:pPr>
              <a:buFontTx/>
              <a:buChar char="-"/>
            </a:pPr>
            <a:r>
              <a:rPr lang="fr-FR" dirty="0">
                <a:solidFill>
                  <a:schemeClr val="bg1"/>
                </a:solidFill>
              </a:rPr>
              <a:t>représentés par des balises..</a:t>
            </a:r>
          </a:p>
          <a:p>
            <a:r>
              <a:rPr lang="fr-FR" sz="1100" dirty="0">
                <a:solidFill>
                  <a:schemeClr val="bg1"/>
                </a:solidFill>
              </a:rPr>
              <a:t>(</a:t>
            </a:r>
            <a:r>
              <a:rPr lang="fr-FR" sz="1400" b="1" dirty="0">
                <a:solidFill>
                  <a:srgbClr val="FF0000"/>
                </a:solidFill>
              </a:rPr>
              <a:t>H</a:t>
            </a:r>
            <a:r>
              <a:rPr lang="fr-FR" sz="1400" dirty="0">
                <a:solidFill>
                  <a:schemeClr val="bg1"/>
                </a:solidFill>
              </a:rPr>
              <a:t>yper </a:t>
            </a:r>
            <a:r>
              <a:rPr lang="fr-FR" sz="1400" b="1" dirty="0" err="1">
                <a:solidFill>
                  <a:srgbClr val="FF0000"/>
                </a:solidFill>
              </a:rPr>
              <a:t>T</a:t>
            </a:r>
            <a:r>
              <a:rPr lang="fr-FR" sz="1400" dirty="0" err="1">
                <a:solidFill>
                  <a:schemeClr val="bg1"/>
                </a:solidFill>
              </a:rPr>
              <a:t>ext</a:t>
            </a:r>
            <a:r>
              <a:rPr lang="fr-FR" sz="1400" dirty="0">
                <a:solidFill>
                  <a:schemeClr val="bg1"/>
                </a:solidFill>
              </a:rPr>
              <a:t> </a:t>
            </a:r>
            <a:r>
              <a:rPr lang="fr-FR" sz="1400" b="1" dirty="0">
                <a:solidFill>
                  <a:srgbClr val="FF0000"/>
                </a:solidFill>
              </a:rPr>
              <a:t>M</a:t>
            </a:r>
            <a:r>
              <a:rPr lang="fr-FR" sz="1400" dirty="0">
                <a:solidFill>
                  <a:schemeClr val="bg1"/>
                </a:solidFill>
              </a:rPr>
              <a:t>arkup </a:t>
            </a:r>
            <a:r>
              <a:rPr lang="fr-FR" sz="1400" b="1" dirty="0" err="1">
                <a:solidFill>
                  <a:srgbClr val="FF0000"/>
                </a:solidFill>
              </a:rPr>
              <a:t>L</a:t>
            </a:r>
            <a:r>
              <a:rPr lang="fr-FR" sz="1400" dirty="0" err="1">
                <a:solidFill>
                  <a:schemeClr val="bg1"/>
                </a:solidFill>
              </a:rPr>
              <a:t>anguage</a:t>
            </a:r>
            <a:r>
              <a:rPr lang="fr-FR" sz="1100" dirty="0">
                <a:solidFill>
                  <a:schemeClr val="bg1"/>
                </a:solidFill>
              </a:rPr>
              <a:t>)</a:t>
            </a:r>
          </a:p>
          <a:p>
            <a:pPr>
              <a:buFontTx/>
              <a:buChar char="-"/>
            </a:pPr>
            <a:r>
              <a:rPr lang="fr-FR" dirty="0">
                <a:solidFill>
                  <a:schemeClr val="bg1"/>
                </a:solidFill>
              </a:rPr>
              <a:t> fermées ou non (</a:t>
            </a:r>
            <a:r>
              <a:rPr lang="fr-FR" dirty="0" err="1">
                <a:solidFill>
                  <a:schemeClr val="bg1"/>
                </a:solidFill>
              </a:rPr>
              <a:t>img</a:t>
            </a:r>
            <a:r>
              <a:rPr lang="fr-FR" dirty="0">
                <a:solidFill>
                  <a:schemeClr val="bg1"/>
                </a:solidFill>
              </a:rPr>
              <a:t>, </a:t>
            </a:r>
            <a:r>
              <a:rPr lang="fr-FR" dirty="0" err="1">
                <a:solidFill>
                  <a:schemeClr val="bg1"/>
                </a:solidFill>
              </a:rPr>
              <a:t>br</a:t>
            </a:r>
            <a:r>
              <a:rPr lang="fr-FR" dirty="0">
                <a:solidFill>
                  <a:schemeClr val="bg1"/>
                </a:solidFill>
              </a:rPr>
              <a:t>)..</a:t>
            </a:r>
            <a:endParaRPr lang="fr-FR" sz="3200" dirty="0">
              <a:solidFill>
                <a:schemeClr val="bg1"/>
              </a:solidFill>
            </a:endParaRPr>
          </a:p>
          <a:p>
            <a:pPr>
              <a:buFontTx/>
              <a:buChar char="-"/>
            </a:pPr>
            <a:r>
              <a:rPr lang="fr-FR" dirty="0">
                <a:solidFill>
                  <a:schemeClr val="bg1"/>
                </a:solidFill>
              </a:rPr>
              <a:t> organisés hiérarchiquement..</a:t>
            </a:r>
          </a:p>
          <a:p>
            <a:pPr>
              <a:buFontTx/>
              <a:buChar char="-"/>
            </a:pPr>
            <a:r>
              <a:rPr lang="fr-FR" dirty="0">
                <a:solidFill>
                  <a:schemeClr val="bg1"/>
                </a:solidFill>
              </a:rPr>
              <a:t> présentant des attributs..</a:t>
            </a:r>
          </a:p>
          <a:p>
            <a:pPr>
              <a:buFontTx/>
              <a:buChar char="-"/>
            </a:pPr>
            <a:r>
              <a:rPr lang="fr-FR" dirty="0">
                <a:solidFill>
                  <a:schemeClr val="bg1"/>
                </a:solidFill>
              </a:rPr>
              <a:t> auxquels on donne une valeur.</a:t>
            </a:r>
          </a:p>
        </p:txBody>
      </p:sp>
      <p:sp>
        <p:nvSpPr>
          <p:cNvPr id="11" name="Rectangle à coins arrondis 10"/>
          <p:cNvSpPr/>
          <p:nvPr/>
        </p:nvSpPr>
        <p:spPr>
          <a:xfrm>
            <a:off x="467544" y="1844824"/>
            <a:ext cx="576064" cy="216024"/>
          </a:xfrm>
          <a:prstGeom prst="roundRect">
            <a:avLst/>
          </a:prstGeom>
          <a:solidFill>
            <a:srgbClr val="FFFF00">
              <a:alpha val="4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à coins arrondis 11"/>
          <p:cNvSpPr/>
          <p:nvPr/>
        </p:nvSpPr>
        <p:spPr>
          <a:xfrm>
            <a:off x="755576" y="2060848"/>
            <a:ext cx="576064" cy="216024"/>
          </a:xfrm>
          <a:prstGeom prst="roundRect">
            <a:avLst/>
          </a:prstGeom>
          <a:solidFill>
            <a:srgbClr val="FFFF00">
              <a:alpha val="4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à coins arrondis 12"/>
          <p:cNvSpPr/>
          <p:nvPr/>
        </p:nvSpPr>
        <p:spPr>
          <a:xfrm>
            <a:off x="755576" y="3140968"/>
            <a:ext cx="576064" cy="216024"/>
          </a:xfrm>
          <a:prstGeom prst="roundRect">
            <a:avLst/>
          </a:prstGeom>
          <a:solidFill>
            <a:srgbClr val="FFFF00">
              <a:alpha val="4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à coins arrondis 13"/>
          <p:cNvSpPr/>
          <p:nvPr/>
        </p:nvSpPr>
        <p:spPr>
          <a:xfrm>
            <a:off x="971600" y="3356992"/>
            <a:ext cx="576064" cy="216024"/>
          </a:xfrm>
          <a:prstGeom prst="roundRect">
            <a:avLst/>
          </a:prstGeom>
          <a:solidFill>
            <a:srgbClr val="FFFF00">
              <a:alpha val="4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à coins arrondis 15"/>
          <p:cNvSpPr/>
          <p:nvPr/>
        </p:nvSpPr>
        <p:spPr>
          <a:xfrm>
            <a:off x="1475656" y="3501008"/>
            <a:ext cx="576064" cy="216024"/>
          </a:xfrm>
          <a:prstGeom prst="roundRect">
            <a:avLst/>
          </a:prstGeom>
          <a:solidFill>
            <a:srgbClr val="FFFF00">
              <a:alpha val="4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Rectangle à coins arrondis 16"/>
          <p:cNvSpPr/>
          <p:nvPr/>
        </p:nvSpPr>
        <p:spPr>
          <a:xfrm>
            <a:off x="1475656" y="3717032"/>
            <a:ext cx="576064" cy="216024"/>
          </a:xfrm>
          <a:prstGeom prst="roundRect">
            <a:avLst/>
          </a:prstGeom>
          <a:solidFill>
            <a:srgbClr val="FFFF00">
              <a:alpha val="4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Rectangle à coins arrondis 19"/>
          <p:cNvSpPr/>
          <p:nvPr/>
        </p:nvSpPr>
        <p:spPr>
          <a:xfrm>
            <a:off x="1043608" y="2204864"/>
            <a:ext cx="576064" cy="216024"/>
          </a:xfrm>
          <a:prstGeom prst="roundRect">
            <a:avLst/>
          </a:prstGeom>
          <a:solidFill>
            <a:srgbClr val="FFFF00">
              <a:alpha val="4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Rectangle à coins arrondis 20"/>
          <p:cNvSpPr/>
          <p:nvPr/>
        </p:nvSpPr>
        <p:spPr>
          <a:xfrm>
            <a:off x="1043608" y="2420888"/>
            <a:ext cx="576064" cy="216024"/>
          </a:xfrm>
          <a:prstGeom prst="roundRect">
            <a:avLst/>
          </a:prstGeom>
          <a:solidFill>
            <a:srgbClr val="FFFF00">
              <a:alpha val="4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Rectangle à coins arrondis 21"/>
          <p:cNvSpPr/>
          <p:nvPr/>
        </p:nvSpPr>
        <p:spPr>
          <a:xfrm>
            <a:off x="1043608" y="2780928"/>
            <a:ext cx="720080" cy="216024"/>
          </a:xfrm>
          <a:prstGeom prst="roundRect">
            <a:avLst/>
          </a:prstGeom>
          <a:solidFill>
            <a:srgbClr val="99CC00">
              <a:alpha val="4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Rectangle à coins arrondis 22"/>
          <p:cNvSpPr/>
          <p:nvPr/>
        </p:nvSpPr>
        <p:spPr>
          <a:xfrm>
            <a:off x="755576" y="2996952"/>
            <a:ext cx="720080" cy="216024"/>
          </a:xfrm>
          <a:prstGeom prst="roundRect">
            <a:avLst/>
          </a:prstGeom>
          <a:solidFill>
            <a:srgbClr val="99CC00">
              <a:alpha val="4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Rectangle à coins arrondis 23"/>
          <p:cNvSpPr/>
          <p:nvPr/>
        </p:nvSpPr>
        <p:spPr>
          <a:xfrm>
            <a:off x="1475656" y="4077072"/>
            <a:ext cx="720080" cy="216024"/>
          </a:xfrm>
          <a:prstGeom prst="roundRect">
            <a:avLst/>
          </a:prstGeom>
          <a:solidFill>
            <a:srgbClr val="99CC00">
              <a:alpha val="4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Rectangle à coins arrondis 26"/>
          <p:cNvSpPr/>
          <p:nvPr/>
        </p:nvSpPr>
        <p:spPr>
          <a:xfrm>
            <a:off x="1043608" y="4221088"/>
            <a:ext cx="720080" cy="216024"/>
          </a:xfrm>
          <a:prstGeom prst="roundRect">
            <a:avLst/>
          </a:prstGeom>
          <a:solidFill>
            <a:srgbClr val="99CC00">
              <a:alpha val="4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Rectangle à coins arrondis 27"/>
          <p:cNvSpPr/>
          <p:nvPr/>
        </p:nvSpPr>
        <p:spPr>
          <a:xfrm>
            <a:off x="755576" y="4437112"/>
            <a:ext cx="720080" cy="216024"/>
          </a:xfrm>
          <a:prstGeom prst="roundRect">
            <a:avLst/>
          </a:prstGeom>
          <a:solidFill>
            <a:srgbClr val="99CC00">
              <a:alpha val="4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Rectangle à coins arrondis 28"/>
          <p:cNvSpPr/>
          <p:nvPr/>
        </p:nvSpPr>
        <p:spPr>
          <a:xfrm>
            <a:off x="467544" y="4581128"/>
            <a:ext cx="720080" cy="216024"/>
          </a:xfrm>
          <a:prstGeom prst="roundRect">
            <a:avLst/>
          </a:prstGeom>
          <a:solidFill>
            <a:srgbClr val="99CC00">
              <a:alpha val="4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Rectangle à coins arrondis 29"/>
          <p:cNvSpPr/>
          <p:nvPr/>
        </p:nvSpPr>
        <p:spPr>
          <a:xfrm>
            <a:off x="7596336" y="2132856"/>
            <a:ext cx="720080" cy="288032"/>
          </a:xfrm>
          <a:prstGeom prst="roundRect">
            <a:avLst/>
          </a:prstGeom>
          <a:solidFill>
            <a:srgbClr val="FFFF00">
              <a:alpha val="4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Rectangle à coins arrondis 30"/>
          <p:cNvSpPr/>
          <p:nvPr/>
        </p:nvSpPr>
        <p:spPr>
          <a:xfrm>
            <a:off x="5796136" y="2780928"/>
            <a:ext cx="792088" cy="288032"/>
          </a:xfrm>
          <a:prstGeom prst="roundRect">
            <a:avLst/>
          </a:prstGeom>
          <a:solidFill>
            <a:srgbClr val="99CC00">
              <a:alpha val="4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Rectangle à coins arrondis 31"/>
          <p:cNvSpPr/>
          <p:nvPr/>
        </p:nvSpPr>
        <p:spPr>
          <a:xfrm>
            <a:off x="1475656" y="3356992"/>
            <a:ext cx="216024" cy="216024"/>
          </a:xfrm>
          <a:prstGeom prst="roundRect">
            <a:avLst/>
          </a:prstGeom>
          <a:solidFill>
            <a:schemeClr val="accent1">
              <a:lumMod val="60000"/>
              <a:lumOff val="40000"/>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Rectangle à coins arrondis 32"/>
          <p:cNvSpPr/>
          <p:nvPr/>
        </p:nvSpPr>
        <p:spPr>
          <a:xfrm>
            <a:off x="2627784" y="3356992"/>
            <a:ext cx="504056" cy="216024"/>
          </a:xfrm>
          <a:prstGeom prst="roundRect">
            <a:avLst/>
          </a:prstGeom>
          <a:solidFill>
            <a:schemeClr val="accent1">
              <a:lumMod val="60000"/>
              <a:lumOff val="40000"/>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Rectangle à coins arrondis 33"/>
          <p:cNvSpPr/>
          <p:nvPr/>
        </p:nvSpPr>
        <p:spPr>
          <a:xfrm>
            <a:off x="1907704" y="3509392"/>
            <a:ext cx="504056" cy="216024"/>
          </a:xfrm>
          <a:prstGeom prst="roundRect">
            <a:avLst/>
          </a:prstGeom>
          <a:solidFill>
            <a:schemeClr val="accent1">
              <a:lumMod val="60000"/>
              <a:lumOff val="40000"/>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Rectangle à coins arrondis 34"/>
          <p:cNvSpPr/>
          <p:nvPr/>
        </p:nvSpPr>
        <p:spPr>
          <a:xfrm>
            <a:off x="3635896" y="3501008"/>
            <a:ext cx="504056" cy="216024"/>
          </a:xfrm>
          <a:prstGeom prst="roundRect">
            <a:avLst/>
          </a:prstGeom>
          <a:solidFill>
            <a:schemeClr val="accent1">
              <a:lumMod val="60000"/>
              <a:lumOff val="40000"/>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 name="Rectangle à coins arrondis 35"/>
          <p:cNvSpPr/>
          <p:nvPr/>
        </p:nvSpPr>
        <p:spPr>
          <a:xfrm>
            <a:off x="7236296" y="3356992"/>
            <a:ext cx="864096" cy="288032"/>
          </a:xfrm>
          <a:prstGeom prst="roundRect">
            <a:avLst/>
          </a:prstGeom>
          <a:solidFill>
            <a:schemeClr val="accent1">
              <a:lumMod val="60000"/>
              <a:lumOff val="40000"/>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 name="Rectangle à coins arrondis 36"/>
          <p:cNvSpPr/>
          <p:nvPr/>
        </p:nvSpPr>
        <p:spPr>
          <a:xfrm>
            <a:off x="1835696" y="3356992"/>
            <a:ext cx="720080" cy="216024"/>
          </a:xfrm>
          <a:prstGeom prst="roundRect">
            <a:avLst/>
          </a:prstGeom>
          <a:solidFill>
            <a:srgbClr val="FFC000">
              <a:alpha val="4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 name="Rectangle à coins arrondis 37"/>
          <p:cNvSpPr/>
          <p:nvPr/>
        </p:nvSpPr>
        <p:spPr>
          <a:xfrm>
            <a:off x="3275856" y="3356992"/>
            <a:ext cx="720080" cy="216024"/>
          </a:xfrm>
          <a:prstGeom prst="roundRect">
            <a:avLst/>
          </a:prstGeom>
          <a:solidFill>
            <a:srgbClr val="FFC000">
              <a:alpha val="4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9" name="Rectangle à coins arrondis 38"/>
          <p:cNvSpPr/>
          <p:nvPr/>
        </p:nvSpPr>
        <p:spPr>
          <a:xfrm>
            <a:off x="2411760" y="3501008"/>
            <a:ext cx="1224136" cy="216024"/>
          </a:xfrm>
          <a:prstGeom prst="roundRect">
            <a:avLst/>
          </a:prstGeom>
          <a:solidFill>
            <a:srgbClr val="FFC000">
              <a:alpha val="4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0" name="Rectangle à coins arrondis 39"/>
          <p:cNvSpPr/>
          <p:nvPr/>
        </p:nvSpPr>
        <p:spPr>
          <a:xfrm>
            <a:off x="4139952" y="3501008"/>
            <a:ext cx="936104" cy="216024"/>
          </a:xfrm>
          <a:prstGeom prst="roundRect">
            <a:avLst/>
          </a:prstGeom>
          <a:solidFill>
            <a:srgbClr val="FFC000">
              <a:alpha val="4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1" name="Rectangle à coins arrondis 40"/>
          <p:cNvSpPr/>
          <p:nvPr/>
        </p:nvSpPr>
        <p:spPr>
          <a:xfrm>
            <a:off x="7956376" y="3653408"/>
            <a:ext cx="720080" cy="279648"/>
          </a:xfrm>
          <a:prstGeom prst="roundRect">
            <a:avLst/>
          </a:prstGeom>
          <a:solidFill>
            <a:srgbClr val="FFC000">
              <a:alpha val="4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2000" fill="hold"/>
                                        <p:tgtEl>
                                          <p:spTgt spid="11"/>
                                        </p:tgtEl>
                                        <p:attrNameLst>
                                          <p:attrName>ppt_w</p:attrName>
                                        </p:attrNameLst>
                                      </p:cBhvr>
                                      <p:tavLst>
                                        <p:tav tm="0">
                                          <p:val>
                                            <p:strVal val="#ppt_w*0.70"/>
                                          </p:val>
                                        </p:tav>
                                        <p:tav tm="100000">
                                          <p:val>
                                            <p:strVal val="#ppt_w"/>
                                          </p:val>
                                        </p:tav>
                                      </p:tavLst>
                                    </p:anim>
                                    <p:anim calcmode="lin" valueType="num">
                                      <p:cBhvr>
                                        <p:cTn id="8" dur="2000" fill="hold"/>
                                        <p:tgtEl>
                                          <p:spTgt spid="11"/>
                                        </p:tgtEl>
                                        <p:attrNameLst>
                                          <p:attrName>ppt_h</p:attrName>
                                        </p:attrNameLst>
                                      </p:cBhvr>
                                      <p:tavLst>
                                        <p:tav tm="0">
                                          <p:val>
                                            <p:strVal val="#ppt_h"/>
                                          </p:val>
                                        </p:tav>
                                        <p:tav tm="100000">
                                          <p:val>
                                            <p:strVal val="#ppt_h"/>
                                          </p:val>
                                        </p:tav>
                                      </p:tavLst>
                                    </p:anim>
                                    <p:animEffect transition="in" filter="fade">
                                      <p:cBhvr>
                                        <p:cTn id="9" dur="2000"/>
                                        <p:tgtEl>
                                          <p:spTgt spid="11"/>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2000" fill="hold"/>
                                        <p:tgtEl>
                                          <p:spTgt spid="12"/>
                                        </p:tgtEl>
                                        <p:attrNameLst>
                                          <p:attrName>ppt_w</p:attrName>
                                        </p:attrNameLst>
                                      </p:cBhvr>
                                      <p:tavLst>
                                        <p:tav tm="0">
                                          <p:val>
                                            <p:strVal val="#ppt_w*0.70"/>
                                          </p:val>
                                        </p:tav>
                                        <p:tav tm="100000">
                                          <p:val>
                                            <p:strVal val="#ppt_w"/>
                                          </p:val>
                                        </p:tav>
                                      </p:tavLst>
                                    </p:anim>
                                    <p:anim calcmode="lin" valueType="num">
                                      <p:cBhvr>
                                        <p:cTn id="13" dur="2000" fill="hold"/>
                                        <p:tgtEl>
                                          <p:spTgt spid="12"/>
                                        </p:tgtEl>
                                        <p:attrNameLst>
                                          <p:attrName>ppt_h</p:attrName>
                                        </p:attrNameLst>
                                      </p:cBhvr>
                                      <p:tavLst>
                                        <p:tav tm="0">
                                          <p:val>
                                            <p:strVal val="#ppt_h"/>
                                          </p:val>
                                        </p:tav>
                                        <p:tav tm="100000">
                                          <p:val>
                                            <p:strVal val="#ppt_h"/>
                                          </p:val>
                                        </p:tav>
                                      </p:tavLst>
                                    </p:anim>
                                    <p:animEffect transition="in" filter="fade">
                                      <p:cBhvr>
                                        <p:cTn id="14" dur="2000"/>
                                        <p:tgtEl>
                                          <p:spTgt spid="12"/>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2000" fill="hold"/>
                                        <p:tgtEl>
                                          <p:spTgt spid="20"/>
                                        </p:tgtEl>
                                        <p:attrNameLst>
                                          <p:attrName>ppt_w</p:attrName>
                                        </p:attrNameLst>
                                      </p:cBhvr>
                                      <p:tavLst>
                                        <p:tav tm="0">
                                          <p:val>
                                            <p:strVal val="#ppt_w*0.70"/>
                                          </p:val>
                                        </p:tav>
                                        <p:tav tm="100000">
                                          <p:val>
                                            <p:strVal val="#ppt_w"/>
                                          </p:val>
                                        </p:tav>
                                      </p:tavLst>
                                    </p:anim>
                                    <p:anim calcmode="lin" valueType="num">
                                      <p:cBhvr>
                                        <p:cTn id="18" dur="2000" fill="hold"/>
                                        <p:tgtEl>
                                          <p:spTgt spid="20"/>
                                        </p:tgtEl>
                                        <p:attrNameLst>
                                          <p:attrName>ppt_h</p:attrName>
                                        </p:attrNameLst>
                                      </p:cBhvr>
                                      <p:tavLst>
                                        <p:tav tm="0">
                                          <p:val>
                                            <p:strVal val="#ppt_h"/>
                                          </p:val>
                                        </p:tav>
                                        <p:tav tm="100000">
                                          <p:val>
                                            <p:strVal val="#ppt_h"/>
                                          </p:val>
                                        </p:tav>
                                      </p:tavLst>
                                    </p:anim>
                                    <p:animEffect transition="in" filter="fade">
                                      <p:cBhvr>
                                        <p:cTn id="19" dur="2000"/>
                                        <p:tgtEl>
                                          <p:spTgt spid="20"/>
                                        </p:tgtEl>
                                      </p:cBhvr>
                                    </p:animEffect>
                                  </p:childTnLst>
                                </p:cTn>
                              </p:par>
                              <p:par>
                                <p:cTn id="20" presetID="55" presetClass="entr" presetSubtype="0" fill="hold" grpId="0" nodeType="with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2000" fill="hold"/>
                                        <p:tgtEl>
                                          <p:spTgt spid="21"/>
                                        </p:tgtEl>
                                        <p:attrNameLst>
                                          <p:attrName>ppt_w</p:attrName>
                                        </p:attrNameLst>
                                      </p:cBhvr>
                                      <p:tavLst>
                                        <p:tav tm="0">
                                          <p:val>
                                            <p:strVal val="#ppt_w*0.70"/>
                                          </p:val>
                                        </p:tav>
                                        <p:tav tm="100000">
                                          <p:val>
                                            <p:strVal val="#ppt_w"/>
                                          </p:val>
                                        </p:tav>
                                      </p:tavLst>
                                    </p:anim>
                                    <p:anim calcmode="lin" valueType="num">
                                      <p:cBhvr>
                                        <p:cTn id="23" dur="2000" fill="hold"/>
                                        <p:tgtEl>
                                          <p:spTgt spid="21"/>
                                        </p:tgtEl>
                                        <p:attrNameLst>
                                          <p:attrName>ppt_h</p:attrName>
                                        </p:attrNameLst>
                                      </p:cBhvr>
                                      <p:tavLst>
                                        <p:tav tm="0">
                                          <p:val>
                                            <p:strVal val="#ppt_h"/>
                                          </p:val>
                                        </p:tav>
                                        <p:tav tm="100000">
                                          <p:val>
                                            <p:strVal val="#ppt_h"/>
                                          </p:val>
                                        </p:tav>
                                      </p:tavLst>
                                    </p:anim>
                                    <p:animEffect transition="in" filter="fade">
                                      <p:cBhvr>
                                        <p:cTn id="24" dur="2000"/>
                                        <p:tgtEl>
                                          <p:spTgt spid="21"/>
                                        </p:tgtEl>
                                      </p:cBhvr>
                                    </p:animEffect>
                                  </p:childTnLst>
                                </p:cTn>
                              </p:par>
                              <p:par>
                                <p:cTn id="25" presetID="55"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2000" fill="hold"/>
                                        <p:tgtEl>
                                          <p:spTgt spid="13"/>
                                        </p:tgtEl>
                                        <p:attrNameLst>
                                          <p:attrName>ppt_w</p:attrName>
                                        </p:attrNameLst>
                                      </p:cBhvr>
                                      <p:tavLst>
                                        <p:tav tm="0">
                                          <p:val>
                                            <p:strVal val="#ppt_w*0.70"/>
                                          </p:val>
                                        </p:tav>
                                        <p:tav tm="100000">
                                          <p:val>
                                            <p:strVal val="#ppt_w"/>
                                          </p:val>
                                        </p:tav>
                                      </p:tavLst>
                                    </p:anim>
                                    <p:anim calcmode="lin" valueType="num">
                                      <p:cBhvr>
                                        <p:cTn id="28" dur="2000" fill="hold"/>
                                        <p:tgtEl>
                                          <p:spTgt spid="13"/>
                                        </p:tgtEl>
                                        <p:attrNameLst>
                                          <p:attrName>ppt_h</p:attrName>
                                        </p:attrNameLst>
                                      </p:cBhvr>
                                      <p:tavLst>
                                        <p:tav tm="0">
                                          <p:val>
                                            <p:strVal val="#ppt_h"/>
                                          </p:val>
                                        </p:tav>
                                        <p:tav tm="100000">
                                          <p:val>
                                            <p:strVal val="#ppt_h"/>
                                          </p:val>
                                        </p:tav>
                                      </p:tavLst>
                                    </p:anim>
                                    <p:animEffect transition="in" filter="fade">
                                      <p:cBhvr>
                                        <p:cTn id="29" dur="2000"/>
                                        <p:tgtEl>
                                          <p:spTgt spid="13"/>
                                        </p:tgtEl>
                                      </p:cBhvr>
                                    </p:animEffect>
                                  </p:childTnLst>
                                </p:cTn>
                              </p:par>
                              <p:par>
                                <p:cTn id="30" presetID="55" presetClass="entr" presetSubtype="0"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p:cTn id="32" dur="2000" fill="hold"/>
                                        <p:tgtEl>
                                          <p:spTgt spid="14"/>
                                        </p:tgtEl>
                                        <p:attrNameLst>
                                          <p:attrName>ppt_w</p:attrName>
                                        </p:attrNameLst>
                                      </p:cBhvr>
                                      <p:tavLst>
                                        <p:tav tm="0">
                                          <p:val>
                                            <p:strVal val="#ppt_w*0.70"/>
                                          </p:val>
                                        </p:tav>
                                        <p:tav tm="100000">
                                          <p:val>
                                            <p:strVal val="#ppt_w"/>
                                          </p:val>
                                        </p:tav>
                                      </p:tavLst>
                                    </p:anim>
                                    <p:anim calcmode="lin" valueType="num">
                                      <p:cBhvr>
                                        <p:cTn id="33" dur="2000" fill="hold"/>
                                        <p:tgtEl>
                                          <p:spTgt spid="14"/>
                                        </p:tgtEl>
                                        <p:attrNameLst>
                                          <p:attrName>ppt_h</p:attrName>
                                        </p:attrNameLst>
                                      </p:cBhvr>
                                      <p:tavLst>
                                        <p:tav tm="0">
                                          <p:val>
                                            <p:strVal val="#ppt_h"/>
                                          </p:val>
                                        </p:tav>
                                        <p:tav tm="100000">
                                          <p:val>
                                            <p:strVal val="#ppt_h"/>
                                          </p:val>
                                        </p:tav>
                                      </p:tavLst>
                                    </p:anim>
                                    <p:animEffect transition="in" filter="fade">
                                      <p:cBhvr>
                                        <p:cTn id="34" dur="2000"/>
                                        <p:tgtEl>
                                          <p:spTgt spid="14"/>
                                        </p:tgtEl>
                                      </p:cBhvr>
                                    </p:animEffect>
                                  </p:childTnLst>
                                </p:cTn>
                              </p:par>
                              <p:par>
                                <p:cTn id="35" presetID="55" presetClass="entr" presetSubtype="0"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p:cTn id="37" dur="2000" fill="hold"/>
                                        <p:tgtEl>
                                          <p:spTgt spid="16"/>
                                        </p:tgtEl>
                                        <p:attrNameLst>
                                          <p:attrName>ppt_w</p:attrName>
                                        </p:attrNameLst>
                                      </p:cBhvr>
                                      <p:tavLst>
                                        <p:tav tm="0">
                                          <p:val>
                                            <p:strVal val="#ppt_w*0.70"/>
                                          </p:val>
                                        </p:tav>
                                        <p:tav tm="100000">
                                          <p:val>
                                            <p:strVal val="#ppt_w"/>
                                          </p:val>
                                        </p:tav>
                                      </p:tavLst>
                                    </p:anim>
                                    <p:anim calcmode="lin" valueType="num">
                                      <p:cBhvr>
                                        <p:cTn id="38" dur="2000" fill="hold"/>
                                        <p:tgtEl>
                                          <p:spTgt spid="16"/>
                                        </p:tgtEl>
                                        <p:attrNameLst>
                                          <p:attrName>ppt_h</p:attrName>
                                        </p:attrNameLst>
                                      </p:cBhvr>
                                      <p:tavLst>
                                        <p:tav tm="0">
                                          <p:val>
                                            <p:strVal val="#ppt_h"/>
                                          </p:val>
                                        </p:tav>
                                        <p:tav tm="100000">
                                          <p:val>
                                            <p:strVal val="#ppt_h"/>
                                          </p:val>
                                        </p:tav>
                                      </p:tavLst>
                                    </p:anim>
                                    <p:animEffect transition="in" filter="fade">
                                      <p:cBhvr>
                                        <p:cTn id="39" dur="2000"/>
                                        <p:tgtEl>
                                          <p:spTgt spid="16"/>
                                        </p:tgtEl>
                                      </p:cBhvr>
                                    </p:animEffect>
                                  </p:childTnLst>
                                </p:cTn>
                              </p:par>
                              <p:par>
                                <p:cTn id="40" presetID="55" presetClass="entr" presetSubtype="0" fill="hold" grpId="0" nodeType="with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2000" fill="hold"/>
                                        <p:tgtEl>
                                          <p:spTgt spid="17"/>
                                        </p:tgtEl>
                                        <p:attrNameLst>
                                          <p:attrName>ppt_w</p:attrName>
                                        </p:attrNameLst>
                                      </p:cBhvr>
                                      <p:tavLst>
                                        <p:tav tm="0">
                                          <p:val>
                                            <p:strVal val="#ppt_w*0.70"/>
                                          </p:val>
                                        </p:tav>
                                        <p:tav tm="100000">
                                          <p:val>
                                            <p:strVal val="#ppt_w"/>
                                          </p:val>
                                        </p:tav>
                                      </p:tavLst>
                                    </p:anim>
                                    <p:anim calcmode="lin" valueType="num">
                                      <p:cBhvr>
                                        <p:cTn id="43" dur="2000" fill="hold"/>
                                        <p:tgtEl>
                                          <p:spTgt spid="17"/>
                                        </p:tgtEl>
                                        <p:attrNameLst>
                                          <p:attrName>ppt_h</p:attrName>
                                        </p:attrNameLst>
                                      </p:cBhvr>
                                      <p:tavLst>
                                        <p:tav tm="0">
                                          <p:val>
                                            <p:strVal val="#ppt_h"/>
                                          </p:val>
                                        </p:tav>
                                        <p:tav tm="100000">
                                          <p:val>
                                            <p:strVal val="#ppt_h"/>
                                          </p:val>
                                        </p:tav>
                                      </p:tavLst>
                                    </p:anim>
                                    <p:animEffect transition="in" filter="fade">
                                      <p:cBhvr>
                                        <p:cTn id="44" dur="2000"/>
                                        <p:tgtEl>
                                          <p:spTgt spid="17"/>
                                        </p:tgtEl>
                                      </p:cBhvr>
                                    </p:animEffect>
                                  </p:childTnLst>
                                </p:cTn>
                              </p:par>
                              <p:par>
                                <p:cTn id="45" presetID="55" presetClass="entr" presetSubtype="0" fill="hold" grpId="0" nodeType="withEffect">
                                  <p:stCondLst>
                                    <p:cond delay="0"/>
                                  </p:stCondLst>
                                  <p:childTnLst>
                                    <p:set>
                                      <p:cBhvr>
                                        <p:cTn id="46" dur="1" fill="hold">
                                          <p:stCondLst>
                                            <p:cond delay="0"/>
                                          </p:stCondLst>
                                        </p:cTn>
                                        <p:tgtEl>
                                          <p:spTgt spid="30"/>
                                        </p:tgtEl>
                                        <p:attrNameLst>
                                          <p:attrName>style.visibility</p:attrName>
                                        </p:attrNameLst>
                                      </p:cBhvr>
                                      <p:to>
                                        <p:strVal val="visible"/>
                                      </p:to>
                                    </p:set>
                                    <p:anim calcmode="lin" valueType="num">
                                      <p:cBhvr>
                                        <p:cTn id="47" dur="2000" fill="hold"/>
                                        <p:tgtEl>
                                          <p:spTgt spid="30"/>
                                        </p:tgtEl>
                                        <p:attrNameLst>
                                          <p:attrName>ppt_w</p:attrName>
                                        </p:attrNameLst>
                                      </p:cBhvr>
                                      <p:tavLst>
                                        <p:tav tm="0">
                                          <p:val>
                                            <p:strVal val="#ppt_w*0.70"/>
                                          </p:val>
                                        </p:tav>
                                        <p:tav tm="100000">
                                          <p:val>
                                            <p:strVal val="#ppt_w"/>
                                          </p:val>
                                        </p:tav>
                                      </p:tavLst>
                                    </p:anim>
                                    <p:anim calcmode="lin" valueType="num">
                                      <p:cBhvr>
                                        <p:cTn id="48" dur="2000" fill="hold"/>
                                        <p:tgtEl>
                                          <p:spTgt spid="30"/>
                                        </p:tgtEl>
                                        <p:attrNameLst>
                                          <p:attrName>ppt_h</p:attrName>
                                        </p:attrNameLst>
                                      </p:cBhvr>
                                      <p:tavLst>
                                        <p:tav tm="0">
                                          <p:val>
                                            <p:strVal val="#ppt_h"/>
                                          </p:val>
                                        </p:tav>
                                        <p:tav tm="100000">
                                          <p:val>
                                            <p:strVal val="#ppt_h"/>
                                          </p:val>
                                        </p:tav>
                                      </p:tavLst>
                                    </p:anim>
                                    <p:animEffect transition="in" filter="fade">
                                      <p:cBhvr>
                                        <p:cTn id="49" dur="2000"/>
                                        <p:tgtEl>
                                          <p:spTgt spid="30"/>
                                        </p:tgtEl>
                                      </p:cBhvr>
                                    </p:animEffect>
                                  </p:childTnLst>
                                </p:cTn>
                              </p:par>
                            </p:childTnLst>
                          </p:cTn>
                        </p:par>
                      </p:childTnLst>
                    </p:cTn>
                  </p:par>
                  <p:par>
                    <p:cTn id="50" fill="hold">
                      <p:stCondLst>
                        <p:cond delay="indefinite"/>
                      </p:stCondLst>
                      <p:childTnLst>
                        <p:par>
                          <p:cTn id="51" fill="hold">
                            <p:stCondLst>
                              <p:cond delay="0"/>
                            </p:stCondLst>
                            <p:childTnLst>
                              <p:par>
                                <p:cTn id="52" presetID="55" presetClass="entr" presetSubtype="0" fill="hold" grpId="0" nodeType="clickEffect">
                                  <p:stCondLst>
                                    <p:cond delay="0"/>
                                  </p:stCondLst>
                                  <p:childTnLst>
                                    <p:set>
                                      <p:cBhvr>
                                        <p:cTn id="53" dur="1" fill="hold">
                                          <p:stCondLst>
                                            <p:cond delay="0"/>
                                          </p:stCondLst>
                                        </p:cTn>
                                        <p:tgtEl>
                                          <p:spTgt spid="31"/>
                                        </p:tgtEl>
                                        <p:attrNameLst>
                                          <p:attrName>style.visibility</p:attrName>
                                        </p:attrNameLst>
                                      </p:cBhvr>
                                      <p:to>
                                        <p:strVal val="visible"/>
                                      </p:to>
                                    </p:set>
                                    <p:anim calcmode="lin" valueType="num">
                                      <p:cBhvr>
                                        <p:cTn id="54" dur="2000" fill="hold"/>
                                        <p:tgtEl>
                                          <p:spTgt spid="31"/>
                                        </p:tgtEl>
                                        <p:attrNameLst>
                                          <p:attrName>ppt_w</p:attrName>
                                        </p:attrNameLst>
                                      </p:cBhvr>
                                      <p:tavLst>
                                        <p:tav tm="0">
                                          <p:val>
                                            <p:strVal val="#ppt_w*0.70"/>
                                          </p:val>
                                        </p:tav>
                                        <p:tav tm="100000">
                                          <p:val>
                                            <p:strVal val="#ppt_w"/>
                                          </p:val>
                                        </p:tav>
                                      </p:tavLst>
                                    </p:anim>
                                    <p:anim calcmode="lin" valueType="num">
                                      <p:cBhvr>
                                        <p:cTn id="55" dur="2000" fill="hold"/>
                                        <p:tgtEl>
                                          <p:spTgt spid="31"/>
                                        </p:tgtEl>
                                        <p:attrNameLst>
                                          <p:attrName>ppt_h</p:attrName>
                                        </p:attrNameLst>
                                      </p:cBhvr>
                                      <p:tavLst>
                                        <p:tav tm="0">
                                          <p:val>
                                            <p:strVal val="#ppt_h"/>
                                          </p:val>
                                        </p:tav>
                                        <p:tav tm="100000">
                                          <p:val>
                                            <p:strVal val="#ppt_h"/>
                                          </p:val>
                                        </p:tav>
                                      </p:tavLst>
                                    </p:anim>
                                    <p:animEffect transition="in" filter="fade">
                                      <p:cBhvr>
                                        <p:cTn id="56" dur="2000"/>
                                        <p:tgtEl>
                                          <p:spTgt spid="31"/>
                                        </p:tgtEl>
                                      </p:cBhvr>
                                    </p:animEffect>
                                  </p:childTnLst>
                                </p:cTn>
                              </p:par>
                              <p:par>
                                <p:cTn id="57" presetID="55" presetClass="entr" presetSubtype="0" fill="hold" grpId="0" nodeType="withEffect">
                                  <p:stCondLst>
                                    <p:cond delay="0"/>
                                  </p:stCondLst>
                                  <p:childTnLst>
                                    <p:set>
                                      <p:cBhvr>
                                        <p:cTn id="58" dur="1" fill="hold">
                                          <p:stCondLst>
                                            <p:cond delay="0"/>
                                          </p:stCondLst>
                                        </p:cTn>
                                        <p:tgtEl>
                                          <p:spTgt spid="22"/>
                                        </p:tgtEl>
                                        <p:attrNameLst>
                                          <p:attrName>style.visibility</p:attrName>
                                        </p:attrNameLst>
                                      </p:cBhvr>
                                      <p:to>
                                        <p:strVal val="visible"/>
                                      </p:to>
                                    </p:set>
                                    <p:anim calcmode="lin" valueType="num">
                                      <p:cBhvr>
                                        <p:cTn id="59" dur="2000" fill="hold"/>
                                        <p:tgtEl>
                                          <p:spTgt spid="22"/>
                                        </p:tgtEl>
                                        <p:attrNameLst>
                                          <p:attrName>ppt_w</p:attrName>
                                        </p:attrNameLst>
                                      </p:cBhvr>
                                      <p:tavLst>
                                        <p:tav tm="0">
                                          <p:val>
                                            <p:strVal val="#ppt_w*0.70"/>
                                          </p:val>
                                        </p:tav>
                                        <p:tav tm="100000">
                                          <p:val>
                                            <p:strVal val="#ppt_w"/>
                                          </p:val>
                                        </p:tav>
                                      </p:tavLst>
                                    </p:anim>
                                    <p:anim calcmode="lin" valueType="num">
                                      <p:cBhvr>
                                        <p:cTn id="60" dur="2000" fill="hold"/>
                                        <p:tgtEl>
                                          <p:spTgt spid="22"/>
                                        </p:tgtEl>
                                        <p:attrNameLst>
                                          <p:attrName>ppt_h</p:attrName>
                                        </p:attrNameLst>
                                      </p:cBhvr>
                                      <p:tavLst>
                                        <p:tav tm="0">
                                          <p:val>
                                            <p:strVal val="#ppt_h"/>
                                          </p:val>
                                        </p:tav>
                                        <p:tav tm="100000">
                                          <p:val>
                                            <p:strVal val="#ppt_h"/>
                                          </p:val>
                                        </p:tav>
                                      </p:tavLst>
                                    </p:anim>
                                    <p:animEffect transition="in" filter="fade">
                                      <p:cBhvr>
                                        <p:cTn id="61" dur="2000"/>
                                        <p:tgtEl>
                                          <p:spTgt spid="22"/>
                                        </p:tgtEl>
                                      </p:cBhvr>
                                    </p:animEffect>
                                  </p:childTnLst>
                                </p:cTn>
                              </p:par>
                              <p:par>
                                <p:cTn id="62" presetID="55" presetClass="entr" presetSubtype="0" fill="hold" grpId="0" nodeType="with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p:cTn id="64" dur="2000" fill="hold"/>
                                        <p:tgtEl>
                                          <p:spTgt spid="23"/>
                                        </p:tgtEl>
                                        <p:attrNameLst>
                                          <p:attrName>ppt_w</p:attrName>
                                        </p:attrNameLst>
                                      </p:cBhvr>
                                      <p:tavLst>
                                        <p:tav tm="0">
                                          <p:val>
                                            <p:strVal val="#ppt_w*0.70"/>
                                          </p:val>
                                        </p:tav>
                                        <p:tav tm="100000">
                                          <p:val>
                                            <p:strVal val="#ppt_w"/>
                                          </p:val>
                                        </p:tav>
                                      </p:tavLst>
                                    </p:anim>
                                    <p:anim calcmode="lin" valueType="num">
                                      <p:cBhvr>
                                        <p:cTn id="65" dur="2000" fill="hold"/>
                                        <p:tgtEl>
                                          <p:spTgt spid="23"/>
                                        </p:tgtEl>
                                        <p:attrNameLst>
                                          <p:attrName>ppt_h</p:attrName>
                                        </p:attrNameLst>
                                      </p:cBhvr>
                                      <p:tavLst>
                                        <p:tav tm="0">
                                          <p:val>
                                            <p:strVal val="#ppt_h"/>
                                          </p:val>
                                        </p:tav>
                                        <p:tav tm="100000">
                                          <p:val>
                                            <p:strVal val="#ppt_h"/>
                                          </p:val>
                                        </p:tav>
                                      </p:tavLst>
                                    </p:anim>
                                    <p:animEffect transition="in" filter="fade">
                                      <p:cBhvr>
                                        <p:cTn id="66" dur="2000"/>
                                        <p:tgtEl>
                                          <p:spTgt spid="23"/>
                                        </p:tgtEl>
                                      </p:cBhvr>
                                    </p:animEffect>
                                  </p:childTnLst>
                                </p:cTn>
                              </p:par>
                              <p:par>
                                <p:cTn id="67" presetID="55" presetClass="entr" presetSubtype="0" fill="hold" grpId="0" nodeType="withEffect">
                                  <p:stCondLst>
                                    <p:cond delay="0"/>
                                  </p:stCondLst>
                                  <p:childTnLst>
                                    <p:set>
                                      <p:cBhvr>
                                        <p:cTn id="68" dur="1" fill="hold">
                                          <p:stCondLst>
                                            <p:cond delay="0"/>
                                          </p:stCondLst>
                                        </p:cTn>
                                        <p:tgtEl>
                                          <p:spTgt spid="24"/>
                                        </p:tgtEl>
                                        <p:attrNameLst>
                                          <p:attrName>style.visibility</p:attrName>
                                        </p:attrNameLst>
                                      </p:cBhvr>
                                      <p:to>
                                        <p:strVal val="visible"/>
                                      </p:to>
                                    </p:set>
                                    <p:anim calcmode="lin" valueType="num">
                                      <p:cBhvr>
                                        <p:cTn id="69" dur="2000" fill="hold"/>
                                        <p:tgtEl>
                                          <p:spTgt spid="24"/>
                                        </p:tgtEl>
                                        <p:attrNameLst>
                                          <p:attrName>ppt_w</p:attrName>
                                        </p:attrNameLst>
                                      </p:cBhvr>
                                      <p:tavLst>
                                        <p:tav tm="0">
                                          <p:val>
                                            <p:strVal val="#ppt_w*0.70"/>
                                          </p:val>
                                        </p:tav>
                                        <p:tav tm="100000">
                                          <p:val>
                                            <p:strVal val="#ppt_w"/>
                                          </p:val>
                                        </p:tav>
                                      </p:tavLst>
                                    </p:anim>
                                    <p:anim calcmode="lin" valueType="num">
                                      <p:cBhvr>
                                        <p:cTn id="70" dur="2000" fill="hold"/>
                                        <p:tgtEl>
                                          <p:spTgt spid="24"/>
                                        </p:tgtEl>
                                        <p:attrNameLst>
                                          <p:attrName>ppt_h</p:attrName>
                                        </p:attrNameLst>
                                      </p:cBhvr>
                                      <p:tavLst>
                                        <p:tav tm="0">
                                          <p:val>
                                            <p:strVal val="#ppt_h"/>
                                          </p:val>
                                        </p:tav>
                                        <p:tav tm="100000">
                                          <p:val>
                                            <p:strVal val="#ppt_h"/>
                                          </p:val>
                                        </p:tav>
                                      </p:tavLst>
                                    </p:anim>
                                    <p:animEffect transition="in" filter="fade">
                                      <p:cBhvr>
                                        <p:cTn id="71" dur="2000"/>
                                        <p:tgtEl>
                                          <p:spTgt spid="24"/>
                                        </p:tgtEl>
                                      </p:cBhvr>
                                    </p:animEffect>
                                  </p:childTnLst>
                                </p:cTn>
                              </p:par>
                              <p:par>
                                <p:cTn id="72" presetID="55" presetClass="entr" presetSubtype="0" fill="hold" grpId="0" nodeType="withEffect">
                                  <p:stCondLst>
                                    <p:cond delay="0"/>
                                  </p:stCondLst>
                                  <p:childTnLst>
                                    <p:set>
                                      <p:cBhvr>
                                        <p:cTn id="73" dur="1" fill="hold">
                                          <p:stCondLst>
                                            <p:cond delay="0"/>
                                          </p:stCondLst>
                                        </p:cTn>
                                        <p:tgtEl>
                                          <p:spTgt spid="27"/>
                                        </p:tgtEl>
                                        <p:attrNameLst>
                                          <p:attrName>style.visibility</p:attrName>
                                        </p:attrNameLst>
                                      </p:cBhvr>
                                      <p:to>
                                        <p:strVal val="visible"/>
                                      </p:to>
                                    </p:set>
                                    <p:anim calcmode="lin" valueType="num">
                                      <p:cBhvr>
                                        <p:cTn id="74" dur="2000" fill="hold"/>
                                        <p:tgtEl>
                                          <p:spTgt spid="27"/>
                                        </p:tgtEl>
                                        <p:attrNameLst>
                                          <p:attrName>ppt_w</p:attrName>
                                        </p:attrNameLst>
                                      </p:cBhvr>
                                      <p:tavLst>
                                        <p:tav tm="0">
                                          <p:val>
                                            <p:strVal val="#ppt_w*0.70"/>
                                          </p:val>
                                        </p:tav>
                                        <p:tav tm="100000">
                                          <p:val>
                                            <p:strVal val="#ppt_w"/>
                                          </p:val>
                                        </p:tav>
                                      </p:tavLst>
                                    </p:anim>
                                    <p:anim calcmode="lin" valueType="num">
                                      <p:cBhvr>
                                        <p:cTn id="75" dur="2000" fill="hold"/>
                                        <p:tgtEl>
                                          <p:spTgt spid="27"/>
                                        </p:tgtEl>
                                        <p:attrNameLst>
                                          <p:attrName>ppt_h</p:attrName>
                                        </p:attrNameLst>
                                      </p:cBhvr>
                                      <p:tavLst>
                                        <p:tav tm="0">
                                          <p:val>
                                            <p:strVal val="#ppt_h"/>
                                          </p:val>
                                        </p:tav>
                                        <p:tav tm="100000">
                                          <p:val>
                                            <p:strVal val="#ppt_h"/>
                                          </p:val>
                                        </p:tav>
                                      </p:tavLst>
                                    </p:anim>
                                    <p:animEffect transition="in" filter="fade">
                                      <p:cBhvr>
                                        <p:cTn id="76" dur="2000"/>
                                        <p:tgtEl>
                                          <p:spTgt spid="27"/>
                                        </p:tgtEl>
                                      </p:cBhvr>
                                    </p:animEffect>
                                  </p:childTnLst>
                                </p:cTn>
                              </p:par>
                              <p:par>
                                <p:cTn id="77" presetID="55" presetClass="entr" presetSubtype="0" fill="hold" grpId="0" nodeType="withEffect">
                                  <p:stCondLst>
                                    <p:cond delay="0"/>
                                  </p:stCondLst>
                                  <p:childTnLst>
                                    <p:set>
                                      <p:cBhvr>
                                        <p:cTn id="78" dur="1" fill="hold">
                                          <p:stCondLst>
                                            <p:cond delay="0"/>
                                          </p:stCondLst>
                                        </p:cTn>
                                        <p:tgtEl>
                                          <p:spTgt spid="28"/>
                                        </p:tgtEl>
                                        <p:attrNameLst>
                                          <p:attrName>style.visibility</p:attrName>
                                        </p:attrNameLst>
                                      </p:cBhvr>
                                      <p:to>
                                        <p:strVal val="visible"/>
                                      </p:to>
                                    </p:set>
                                    <p:anim calcmode="lin" valueType="num">
                                      <p:cBhvr>
                                        <p:cTn id="79" dur="2000" fill="hold"/>
                                        <p:tgtEl>
                                          <p:spTgt spid="28"/>
                                        </p:tgtEl>
                                        <p:attrNameLst>
                                          <p:attrName>ppt_w</p:attrName>
                                        </p:attrNameLst>
                                      </p:cBhvr>
                                      <p:tavLst>
                                        <p:tav tm="0">
                                          <p:val>
                                            <p:strVal val="#ppt_w*0.70"/>
                                          </p:val>
                                        </p:tav>
                                        <p:tav tm="100000">
                                          <p:val>
                                            <p:strVal val="#ppt_w"/>
                                          </p:val>
                                        </p:tav>
                                      </p:tavLst>
                                    </p:anim>
                                    <p:anim calcmode="lin" valueType="num">
                                      <p:cBhvr>
                                        <p:cTn id="80" dur="2000" fill="hold"/>
                                        <p:tgtEl>
                                          <p:spTgt spid="28"/>
                                        </p:tgtEl>
                                        <p:attrNameLst>
                                          <p:attrName>ppt_h</p:attrName>
                                        </p:attrNameLst>
                                      </p:cBhvr>
                                      <p:tavLst>
                                        <p:tav tm="0">
                                          <p:val>
                                            <p:strVal val="#ppt_h"/>
                                          </p:val>
                                        </p:tav>
                                        <p:tav tm="100000">
                                          <p:val>
                                            <p:strVal val="#ppt_h"/>
                                          </p:val>
                                        </p:tav>
                                      </p:tavLst>
                                    </p:anim>
                                    <p:animEffect transition="in" filter="fade">
                                      <p:cBhvr>
                                        <p:cTn id="81" dur="2000"/>
                                        <p:tgtEl>
                                          <p:spTgt spid="28"/>
                                        </p:tgtEl>
                                      </p:cBhvr>
                                    </p:animEffect>
                                  </p:childTnLst>
                                </p:cTn>
                              </p:par>
                              <p:par>
                                <p:cTn id="82" presetID="55" presetClass="entr" presetSubtype="0" fill="hold" grpId="0" nodeType="with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2000" fill="hold"/>
                                        <p:tgtEl>
                                          <p:spTgt spid="29"/>
                                        </p:tgtEl>
                                        <p:attrNameLst>
                                          <p:attrName>ppt_w</p:attrName>
                                        </p:attrNameLst>
                                      </p:cBhvr>
                                      <p:tavLst>
                                        <p:tav tm="0">
                                          <p:val>
                                            <p:strVal val="#ppt_w*0.70"/>
                                          </p:val>
                                        </p:tav>
                                        <p:tav tm="100000">
                                          <p:val>
                                            <p:strVal val="#ppt_w"/>
                                          </p:val>
                                        </p:tav>
                                      </p:tavLst>
                                    </p:anim>
                                    <p:anim calcmode="lin" valueType="num">
                                      <p:cBhvr>
                                        <p:cTn id="85" dur="2000" fill="hold"/>
                                        <p:tgtEl>
                                          <p:spTgt spid="29"/>
                                        </p:tgtEl>
                                        <p:attrNameLst>
                                          <p:attrName>ppt_h</p:attrName>
                                        </p:attrNameLst>
                                      </p:cBhvr>
                                      <p:tavLst>
                                        <p:tav tm="0">
                                          <p:val>
                                            <p:strVal val="#ppt_h"/>
                                          </p:val>
                                        </p:tav>
                                        <p:tav tm="100000">
                                          <p:val>
                                            <p:strVal val="#ppt_h"/>
                                          </p:val>
                                        </p:tav>
                                      </p:tavLst>
                                    </p:anim>
                                    <p:animEffect transition="in" filter="fade">
                                      <p:cBhvr>
                                        <p:cTn id="86" dur="2000"/>
                                        <p:tgtEl>
                                          <p:spTgt spid="29"/>
                                        </p:tgtEl>
                                      </p:cBhvr>
                                    </p:animEffect>
                                  </p:childTnLst>
                                </p:cTn>
                              </p:par>
                            </p:childTnLst>
                          </p:cTn>
                        </p:par>
                      </p:childTnLst>
                    </p:cTn>
                  </p:par>
                  <p:par>
                    <p:cTn id="87" fill="hold">
                      <p:stCondLst>
                        <p:cond delay="indefinite"/>
                      </p:stCondLst>
                      <p:childTnLst>
                        <p:par>
                          <p:cTn id="88" fill="hold">
                            <p:stCondLst>
                              <p:cond delay="0"/>
                            </p:stCondLst>
                            <p:childTnLst>
                              <p:par>
                                <p:cTn id="89" presetID="55" presetClass="entr" presetSubtype="0" fill="hold" grpId="0" nodeType="click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p:cTn id="91" dur="2000" fill="hold"/>
                                        <p:tgtEl>
                                          <p:spTgt spid="32"/>
                                        </p:tgtEl>
                                        <p:attrNameLst>
                                          <p:attrName>ppt_w</p:attrName>
                                        </p:attrNameLst>
                                      </p:cBhvr>
                                      <p:tavLst>
                                        <p:tav tm="0">
                                          <p:val>
                                            <p:strVal val="#ppt_w*0.70"/>
                                          </p:val>
                                        </p:tav>
                                        <p:tav tm="100000">
                                          <p:val>
                                            <p:strVal val="#ppt_w"/>
                                          </p:val>
                                        </p:tav>
                                      </p:tavLst>
                                    </p:anim>
                                    <p:anim calcmode="lin" valueType="num">
                                      <p:cBhvr>
                                        <p:cTn id="92" dur="2000" fill="hold"/>
                                        <p:tgtEl>
                                          <p:spTgt spid="32"/>
                                        </p:tgtEl>
                                        <p:attrNameLst>
                                          <p:attrName>ppt_h</p:attrName>
                                        </p:attrNameLst>
                                      </p:cBhvr>
                                      <p:tavLst>
                                        <p:tav tm="0">
                                          <p:val>
                                            <p:strVal val="#ppt_h"/>
                                          </p:val>
                                        </p:tav>
                                        <p:tav tm="100000">
                                          <p:val>
                                            <p:strVal val="#ppt_h"/>
                                          </p:val>
                                        </p:tav>
                                      </p:tavLst>
                                    </p:anim>
                                    <p:animEffect transition="in" filter="fade">
                                      <p:cBhvr>
                                        <p:cTn id="93" dur="2000"/>
                                        <p:tgtEl>
                                          <p:spTgt spid="32"/>
                                        </p:tgtEl>
                                      </p:cBhvr>
                                    </p:animEffect>
                                  </p:childTnLst>
                                </p:cTn>
                              </p:par>
                              <p:par>
                                <p:cTn id="94" presetID="55" presetClass="entr" presetSubtype="0" fill="hold" grpId="0" nodeType="withEffect">
                                  <p:stCondLst>
                                    <p:cond delay="0"/>
                                  </p:stCondLst>
                                  <p:childTnLst>
                                    <p:set>
                                      <p:cBhvr>
                                        <p:cTn id="95" dur="1" fill="hold">
                                          <p:stCondLst>
                                            <p:cond delay="0"/>
                                          </p:stCondLst>
                                        </p:cTn>
                                        <p:tgtEl>
                                          <p:spTgt spid="33"/>
                                        </p:tgtEl>
                                        <p:attrNameLst>
                                          <p:attrName>style.visibility</p:attrName>
                                        </p:attrNameLst>
                                      </p:cBhvr>
                                      <p:to>
                                        <p:strVal val="visible"/>
                                      </p:to>
                                    </p:set>
                                    <p:anim calcmode="lin" valueType="num">
                                      <p:cBhvr>
                                        <p:cTn id="96" dur="2000" fill="hold"/>
                                        <p:tgtEl>
                                          <p:spTgt spid="33"/>
                                        </p:tgtEl>
                                        <p:attrNameLst>
                                          <p:attrName>ppt_w</p:attrName>
                                        </p:attrNameLst>
                                      </p:cBhvr>
                                      <p:tavLst>
                                        <p:tav tm="0">
                                          <p:val>
                                            <p:strVal val="#ppt_w*0.70"/>
                                          </p:val>
                                        </p:tav>
                                        <p:tav tm="100000">
                                          <p:val>
                                            <p:strVal val="#ppt_w"/>
                                          </p:val>
                                        </p:tav>
                                      </p:tavLst>
                                    </p:anim>
                                    <p:anim calcmode="lin" valueType="num">
                                      <p:cBhvr>
                                        <p:cTn id="97" dur="2000" fill="hold"/>
                                        <p:tgtEl>
                                          <p:spTgt spid="33"/>
                                        </p:tgtEl>
                                        <p:attrNameLst>
                                          <p:attrName>ppt_h</p:attrName>
                                        </p:attrNameLst>
                                      </p:cBhvr>
                                      <p:tavLst>
                                        <p:tav tm="0">
                                          <p:val>
                                            <p:strVal val="#ppt_h"/>
                                          </p:val>
                                        </p:tav>
                                        <p:tav tm="100000">
                                          <p:val>
                                            <p:strVal val="#ppt_h"/>
                                          </p:val>
                                        </p:tav>
                                      </p:tavLst>
                                    </p:anim>
                                    <p:animEffect transition="in" filter="fade">
                                      <p:cBhvr>
                                        <p:cTn id="98" dur="2000"/>
                                        <p:tgtEl>
                                          <p:spTgt spid="33"/>
                                        </p:tgtEl>
                                      </p:cBhvr>
                                    </p:animEffect>
                                  </p:childTnLst>
                                </p:cTn>
                              </p:par>
                              <p:par>
                                <p:cTn id="99" presetID="55" presetClass="entr" presetSubtype="0" fill="hold" grpId="0" nodeType="withEffect">
                                  <p:stCondLst>
                                    <p:cond delay="0"/>
                                  </p:stCondLst>
                                  <p:childTnLst>
                                    <p:set>
                                      <p:cBhvr>
                                        <p:cTn id="100" dur="1" fill="hold">
                                          <p:stCondLst>
                                            <p:cond delay="0"/>
                                          </p:stCondLst>
                                        </p:cTn>
                                        <p:tgtEl>
                                          <p:spTgt spid="34"/>
                                        </p:tgtEl>
                                        <p:attrNameLst>
                                          <p:attrName>style.visibility</p:attrName>
                                        </p:attrNameLst>
                                      </p:cBhvr>
                                      <p:to>
                                        <p:strVal val="visible"/>
                                      </p:to>
                                    </p:set>
                                    <p:anim calcmode="lin" valueType="num">
                                      <p:cBhvr>
                                        <p:cTn id="101" dur="2000" fill="hold"/>
                                        <p:tgtEl>
                                          <p:spTgt spid="34"/>
                                        </p:tgtEl>
                                        <p:attrNameLst>
                                          <p:attrName>ppt_w</p:attrName>
                                        </p:attrNameLst>
                                      </p:cBhvr>
                                      <p:tavLst>
                                        <p:tav tm="0">
                                          <p:val>
                                            <p:strVal val="#ppt_w*0.70"/>
                                          </p:val>
                                        </p:tav>
                                        <p:tav tm="100000">
                                          <p:val>
                                            <p:strVal val="#ppt_w"/>
                                          </p:val>
                                        </p:tav>
                                      </p:tavLst>
                                    </p:anim>
                                    <p:anim calcmode="lin" valueType="num">
                                      <p:cBhvr>
                                        <p:cTn id="102" dur="2000" fill="hold"/>
                                        <p:tgtEl>
                                          <p:spTgt spid="34"/>
                                        </p:tgtEl>
                                        <p:attrNameLst>
                                          <p:attrName>ppt_h</p:attrName>
                                        </p:attrNameLst>
                                      </p:cBhvr>
                                      <p:tavLst>
                                        <p:tav tm="0">
                                          <p:val>
                                            <p:strVal val="#ppt_h"/>
                                          </p:val>
                                        </p:tav>
                                        <p:tav tm="100000">
                                          <p:val>
                                            <p:strVal val="#ppt_h"/>
                                          </p:val>
                                        </p:tav>
                                      </p:tavLst>
                                    </p:anim>
                                    <p:animEffect transition="in" filter="fade">
                                      <p:cBhvr>
                                        <p:cTn id="103" dur="2000"/>
                                        <p:tgtEl>
                                          <p:spTgt spid="34"/>
                                        </p:tgtEl>
                                      </p:cBhvr>
                                    </p:animEffect>
                                  </p:childTnLst>
                                </p:cTn>
                              </p:par>
                              <p:par>
                                <p:cTn id="104" presetID="55" presetClass="entr" presetSubtype="0" fill="hold" grpId="0" nodeType="withEffect">
                                  <p:stCondLst>
                                    <p:cond delay="0"/>
                                  </p:stCondLst>
                                  <p:childTnLst>
                                    <p:set>
                                      <p:cBhvr>
                                        <p:cTn id="105" dur="1" fill="hold">
                                          <p:stCondLst>
                                            <p:cond delay="0"/>
                                          </p:stCondLst>
                                        </p:cTn>
                                        <p:tgtEl>
                                          <p:spTgt spid="35"/>
                                        </p:tgtEl>
                                        <p:attrNameLst>
                                          <p:attrName>style.visibility</p:attrName>
                                        </p:attrNameLst>
                                      </p:cBhvr>
                                      <p:to>
                                        <p:strVal val="visible"/>
                                      </p:to>
                                    </p:set>
                                    <p:anim calcmode="lin" valueType="num">
                                      <p:cBhvr>
                                        <p:cTn id="106" dur="2000" fill="hold"/>
                                        <p:tgtEl>
                                          <p:spTgt spid="35"/>
                                        </p:tgtEl>
                                        <p:attrNameLst>
                                          <p:attrName>ppt_w</p:attrName>
                                        </p:attrNameLst>
                                      </p:cBhvr>
                                      <p:tavLst>
                                        <p:tav tm="0">
                                          <p:val>
                                            <p:strVal val="#ppt_w*0.70"/>
                                          </p:val>
                                        </p:tav>
                                        <p:tav tm="100000">
                                          <p:val>
                                            <p:strVal val="#ppt_w"/>
                                          </p:val>
                                        </p:tav>
                                      </p:tavLst>
                                    </p:anim>
                                    <p:anim calcmode="lin" valueType="num">
                                      <p:cBhvr>
                                        <p:cTn id="107" dur="2000" fill="hold"/>
                                        <p:tgtEl>
                                          <p:spTgt spid="35"/>
                                        </p:tgtEl>
                                        <p:attrNameLst>
                                          <p:attrName>ppt_h</p:attrName>
                                        </p:attrNameLst>
                                      </p:cBhvr>
                                      <p:tavLst>
                                        <p:tav tm="0">
                                          <p:val>
                                            <p:strVal val="#ppt_h"/>
                                          </p:val>
                                        </p:tav>
                                        <p:tav tm="100000">
                                          <p:val>
                                            <p:strVal val="#ppt_h"/>
                                          </p:val>
                                        </p:tav>
                                      </p:tavLst>
                                    </p:anim>
                                    <p:animEffect transition="in" filter="fade">
                                      <p:cBhvr>
                                        <p:cTn id="108" dur="2000"/>
                                        <p:tgtEl>
                                          <p:spTgt spid="35"/>
                                        </p:tgtEl>
                                      </p:cBhvr>
                                    </p:animEffect>
                                  </p:childTnLst>
                                </p:cTn>
                              </p:par>
                              <p:par>
                                <p:cTn id="109" presetID="55" presetClass="entr" presetSubtype="0" fill="hold" grpId="0" nodeType="withEffect">
                                  <p:stCondLst>
                                    <p:cond delay="0"/>
                                  </p:stCondLst>
                                  <p:childTnLst>
                                    <p:set>
                                      <p:cBhvr>
                                        <p:cTn id="110" dur="1" fill="hold">
                                          <p:stCondLst>
                                            <p:cond delay="0"/>
                                          </p:stCondLst>
                                        </p:cTn>
                                        <p:tgtEl>
                                          <p:spTgt spid="36"/>
                                        </p:tgtEl>
                                        <p:attrNameLst>
                                          <p:attrName>style.visibility</p:attrName>
                                        </p:attrNameLst>
                                      </p:cBhvr>
                                      <p:to>
                                        <p:strVal val="visible"/>
                                      </p:to>
                                    </p:set>
                                    <p:anim calcmode="lin" valueType="num">
                                      <p:cBhvr>
                                        <p:cTn id="111" dur="2000" fill="hold"/>
                                        <p:tgtEl>
                                          <p:spTgt spid="36"/>
                                        </p:tgtEl>
                                        <p:attrNameLst>
                                          <p:attrName>ppt_w</p:attrName>
                                        </p:attrNameLst>
                                      </p:cBhvr>
                                      <p:tavLst>
                                        <p:tav tm="0">
                                          <p:val>
                                            <p:strVal val="#ppt_w*0.70"/>
                                          </p:val>
                                        </p:tav>
                                        <p:tav tm="100000">
                                          <p:val>
                                            <p:strVal val="#ppt_w"/>
                                          </p:val>
                                        </p:tav>
                                      </p:tavLst>
                                    </p:anim>
                                    <p:anim calcmode="lin" valueType="num">
                                      <p:cBhvr>
                                        <p:cTn id="112" dur="2000" fill="hold"/>
                                        <p:tgtEl>
                                          <p:spTgt spid="36"/>
                                        </p:tgtEl>
                                        <p:attrNameLst>
                                          <p:attrName>ppt_h</p:attrName>
                                        </p:attrNameLst>
                                      </p:cBhvr>
                                      <p:tavLst>
                                        <p:tav tm="0">
                                          <p:val>
                                            <p:strVal val="#ppt_h"/>
                                          </p:val>
                                        </p:tav>
                                        <p:tav tm="100000">
                                          <p:val>
                                            <p:strVal val="#ppt_h"/>
                                          </p:val>
                                        </p:tav>
                                      </p:tavLst>
                                    </p:anim>
                                    <p:animEffect transition="in" filter="fade">
                                      <p:cBhvr>
                                        <p:cTn id="113" dur="2000"/>
                                        <p:tgtEl>
                                          <p:spTgt spid="36"/>
                                        </p:tgtEl>
                                      </p:cBhvr>
                                    </p:animEffect>
                                  </p:childTnLst>
                                </p:cTn>
                              </p:par>
                            </p:childTnLst>
                          </p:cTn>
                        </p:par>
                      </p:childTnLst>
                    </p:cTn>
                  </p:par>
                  <p:par>
                    <p:cTn id="114" fill="hold">
                      <p:stCondLst>
                        <p:cond delay="indefinite"/>
                      </p:stCondLst>
                      <p:childTnLst>
                        <p:par>
                          <p:cTn id="115" fill="hold">
                            <p:stCondLst>
                              <p:cond delay="0"/>
                            </p:stCondLst>
                            <p:childTnLst>
                              <p:par>
                                <p:cTn id="116" presetID="55" presetClass="entr" presetSubtype="0" fill="hold" grpId="0" nodeType="clickEffect">
                                  <p:stCondLst>
                                    <p:cond delay="0"/>
                                  </p:stCondLst>
                                  <p:childTnLst>
                                    <p:set>
                                      <p:cBhvr>
                                        <p:cTn id="117" dur="1" fill="hold">
                                          <p:stCondLst>
                                            <p:cond delay="0"/>
                                          </p:stCondLst>
                                        </p:cTn>
                                        <p:tgtEl>
                                          <p:spTgt spid="37"/>
                                        </p:tgtEl>
                                        <p:attrNameLst>
                                          <p:attrName>style.visibility</p:attrName>
                                        </p:attrNameLst>
                                      </p:cBhvr>
                                      <p:to>
                                        <p:strVal val="visible"/>
                                      </p:to>
                                    </p:set>
                                    <p:anim calcmode="lin" valueType="num">
                                      <p:cBhvr>
                                        <p:cTn id="118" dur="2000" fill="hold"/>
                                        <p:tgtEl>
                                          <p:spTgt spid="37"/>
                                        </p:tgtEl>
                                        <p:attrNameLst>
                                          <p:attrName>ppt_w</p:attrName>
                                        </p:attrNameLst>
                                      </p:cBhvr>
                                      <p:tavLst>
                                        <p:tav tm="0">
                                          <p:val>
                                            <p:strVal val="#ppt_w*0.70"/>
                                          </p:val>
                                        </p:tav>
                                        <p:tav tm="100000">
                                          <p:val>
                                            <p:strVal val="#ppt_w"/>
                                          </p:val>
                                        </p:tav>
                                      </p:tavLst>
                                    </p:anim>
                                    <p:anim calcmode="lin" valueType="num">
                                      <p:cBhvr>
                                        <p:cTn id="119" dur="2000" fill="hold"/>
                                        <p:tgtEl>
                                          <p:spTgt spid="37"/>
                                        </p:tgtEl>
                                        <p:attrNameLst>
                                          <p:attrName>ppt_h</p:attrName>
                                        </p:attrNameLst>
                                      </p:cBhvr>
                                      <p:tavLst>
                                        <p:tav tm="0">
                                          <p:val>
                                            <p:strVal val="#ppt_h"/>
                                          </p:val>
                                        </p:tav>
                                        <p:tav tm="100000">
                                          <p:val>
                                            <p:strVal val="#ppt_h"/>
                                          </p:val>
                                        </p:tav>
                                      </p:tavLst>
                                    </p:anim>
                                    <p:animEffect transition="in" filter="fade">
                                      <p:cBhvr>
                                        <p:cTn id="120" dur="2000"/>
                                        <p:tgtEl>
                                          <p:spTgt spid="37"/>
                                        </p:tgtEl>
                                      </p:cBhvr>
                                    </p:animEffect>
                                  </p:childTnLst>
                                </p:cTn>
                              </p:par>
                              <p:par>
                                <p:cTn id="121" presetID="55" presetClass="entr" presetSubtype="0" fill="hold" grpId="0" nodeType="withEffect">
                                  <p:stCondLst>
                                    <p:cond delay="0"/>
                                  </p:stCondLst>
                                  <p:childTnLst>
                                    <p:set>
                                      <p:cBhvr>
                                        <p:cTn id="122" dur="1" fill="hold">
                                          <p:stCondLst>
                                            <p:cond delay="0"/>
                                          </p:stCondLst>
                                        </p:cTn>
                                        <p:tgtEl>
                                          <p:spTgt spid="39"/>
                                        </p:tgtEl>
                                        <p:attrNameLst>
                                          <p:attrName>style.visibility</p:attrName>
                                        </p:attrNameLst>
                                      </p:cBhvr>
                                      <p:to>
                                        <p:strVal val="visible"/>
                                      </p:to>
                                    </p:set>
                                    <p:anim calcmode="lin" valueType="num">
                                      <p:cBhvr>
                                        <p:cTn id="123" dur="2000" fill="hold"/>
                                        <p:tgtEl>
                                          <p:spTgt spid="39"/>
                                        </p:tgtEl>
                                        <p:attrNameLst>
                                          <p:attrName>ppt_w</p:attrName>
                                        </p:attrNameLst>
                                      </p:cBhvr>
                                      <p:tavLst>
                                        <p:tav tm="0">
                                          <p:val>
                                            <p:strVal val="#ppt_w*0.70"/>
                                          </p:val>
                                        </p:tav>
                                        <p:tav tm="100000">
                                          <p:val>
                                            <p:strVal val="#ppt_w"/>
                                          </p:val>
                                        </p:tav>
                                      </p:tavLst>
                                    </p:anim>
                                    <p:anim calcmode="lin" valueType="num">
                                      <p:cBhvr>
                                        <p:cTn id="124" dur="2000" fill="hold"/>
                                        <p:tgtEl>
                                          <p:spTgt spid="39"/>
                                        </p:tgtEl>
                                        <p:attrNameLst>
                                          <p:attrName>ppt_h</p:attrName>
                                        </p:attrNameLst>
                                      </p:cBhvr>
                                      <p:tavLst>
                                        <p:tav tm="0">
                                          <p:val>
                                            <p:strVal val="#ppt_h"/>
                                          </p:val>
                                        </p:tav>
                                        <p:tav tm="100000">
                                          <p:val>
                                            <p:strVal val="#ppt_h"/>
                                          </p:val>
                                        </p:tav>
                                      </p:tavLst>
                                    </p:anim>
                                    <p:animEffect transition="in" filter="fade">
                                      <p:cBhvr>
                                        <p:cTn id="125" dur="2000"/>
                                        <p:tgtEl>
                                          <p:spTgt spid="39"/>
                                        </p:tgtEl>
                                      </p:cBhvr>
                                    </p:animEffect>
                                  </p:childTnLst>
                                </p:cTn>
                              </p:par>
                              <p:par>
                                <p:cTn id="126" presetID="55" presetClass="entr" presetSubtype="0" fill="hold" grpId="0" nodeType="withEffect">
                                  <p:stCondLst>
                                    <p:cond delay="0"/>
                                  </p:stCondLst>
                                  <p:childTnLst>
                                    <p:set>
                                      <p:cBhvr>
                                        <p:cTn id="127" dur="1" fill="hold">
                                          <p:stCondLst>
                                            <p:cond delay="0"/>
                                          </p:stCondLst>
                                        </p:cTn>
                                        <p:tgtEl>
                                          <p:spTgt spid="38"/>
                                        </p:tgtEl>
                                        <p:attrNameLst>
                                          <p:attrName>style.visibility</p:attrName>
                                        </p:attrNameLst>
                                      </p:cBhvr>
                                      <p:to>
                                        <p:strVal val="visible"/>
                                      </p:to>
                                    </p:set>
                                    <p:anim calcmode="lin" valueType="num">
                                      <p:cBhvr>
                                        <p:cTn id="128" dur="2000" fill="hold"/>
                                        <p:tgtEl>
                                          <p:spTgt spid="38"/>
                                        </p:tgtEl>
                                        <p:attrNameLst>
                                          <p:attrName>ppt_w</p:attrName>
                                        </p:attrNameLst>
                                      </p:cBhvr>
                                      <p:tavLst>
                                        <p:tav tm="0">
                                          <p:val>
                                            <p:strVal val="#ppt_w*0.70"/>
                                          </p:val>
                                        </p:tav>
                                        <p:tav tm="100000">
                                          <p:val>
                                            <p:strVal val="#ppt_w"/>
                                          </p:val>
                                        </p:tav>
                                      </p:tavLst>
                                    </p:anim>
                                    <p:anim calcmode="lin" valueType="num">
                                      <p:cBhvr>
                                        <p:cTn id="129" dur="2000" fill="hold"/>
                                        <p:tgtEl>
                                          <p:spTgt spid="38"/>
                                        </p:tgtEl>
                                        <p:attrNameLst>
                                          <p:attrName>ppt_h</p:attrName>
                                        </p:attrNameLst>
                                      </p:cBhvr>
                                      <p:tavLst>
                                        <p:tav tm="0">
                                          <p:val>
                                            <p:strVal val="#ppt_h"/>
                                          </p:val>
                                        </p:tav>
                                        <p:tav tm="100000">
                                          <p:val>
                                            <p:strVal val="#ppt_h"/>
                                          </p:val>
                                        </p:tav>
                                      </p:tavLst>
                                    </p:anim>
                                    <p:animEffect transition="in" filter="fade">
                                      <p:cBhvr>
                                        <p:cTn id="130" dur="2000"/>
                                        <p:tgtEl>
                                          <p:spTgt spid="38"/>
                                        </p:tgtEl>
                                      </p:cBhvr>
                                    </p:animEffect>
                                  </p:childTnLst>
                                </p:cTn>
                              </p:par>
                              <p:par>
                                <p:cTn id="131" presetID="55" presetClass="entr" presetSubtype="0" fill="hold" grpId="0" nodeType="withEffect">
                                  <p:stCondLst>
                                    <p:cond delay="0"/>
                                  </p:stCondLst>
                                  <p:childTnLst>
                                    <p:set>
                                      <p:cBhvr>
                                        <p:cTn id="132" dur="1" fill="hold">
                                          <p:stCondLst>
                                            <p:cond delay="0"/>
                                          </p:stCondLst>
                                        </p:cTn>
                                        <p:tgtEl>
                                          <p:spTgt spid="40"/>
                                        </p:tgtEl>
                                        <p:attrNameLst>
                                          <p:attrName>style.visibility</p:attrName>
                                        </p:attrNameLst>
                                      </p:cBhvr>
                                      <p:to>
                                        <p:strVal val="visible"/>
                                      </p:to>
                                    </p:set>
                                    <p:anim calcmode="lin" valueType="num">
                                      <p:cBhvr>
                                        <p:cTn id="133" dur="2000" fill="hold"/>
                                        <p:tgtEl>
                                          <p:spTgt spid="40"/>
                                        </p:tgtEl>
                                        <p:attrNameLst>
                                          <p:attrName>ppt_w</p:attrName>
                                        </p:attrNameLst>
                                      </p:cBhvr>
                                      <p:tavLst>
                                        <p:tav tm="0">
                                          <p:val>
                                            <p:strVal val="#ppt_w*0.70"/>
                                          </p:val>
                                        </p:tav>
                                        <p:tav tm="100000">
                                          <p:val>
                                            <p:strVal val="#ppt_w"/>
                                          </p:val>
                                        </p:tav>
                                      </p:tavLst>
                                    </p:anim>
                                    <p:anim calcmode="lin" valueType="num">
                                      <p:cBhvr>
                                        <p:cTn id="134" dur="2000" fill="hold"/>
                                        <p:tgtEl>
                                          <p:spTgt spid="40"/>
                                        </p:tgtEl>
                                        <p:attrNameLst>
                                          <p:attrName>ppt_h</p:attrName>
                                        </p:attrNameLst>
                                      </p:cBhvr>
                                      <p:tavLst>
                                        <p:tav tm="0">
                                          <p:val>
                                            <p:strVal val="#ppt_h"/>
                                          </p:val>
                                        </p:tav>
                                        <p:tav tm="100000">
                                          <p:val>
                                            <p:strVal val="#ppt_h"/>
                                          </p:val>
                                        </p:tav>
                                      </p:tavLst>
                                    </p:anim>
                                    <p:animEffect transition="in" filter="fade">
                                      <p:cBhvr>
                                        <p:cTn id="135" dur="2000"/>
                                        <p:tgtEl>
                                          <p:spTgt spid="40"/>
                                        </p:tgtEl>
                                      </p:cBhvr>
                                    </p:animEffect>
                                  </p:childTnLst>
                                </p:cTn>
                              </p:par>
                              <p:par>
                                <p:cTn id="136" presetID="55" presetClass="entr" presetSubtype="0" fill="hold" grpId="0" nodeType="withEffect">
                                  <p:stCondLst>
                                    <p:cond delay="0"/>
                                  </p:stCondLst>
                                  <p:childTnLst>
                                    <p:set>
                                      <p:cBhvr>
                                        <p:cTn id="137" dur="1" fill="hold">
                                          <p:stCondLst>
                                            <p:cond delay="0"/>
                                          </p:stCondLst>
                                        </p:cTn>
                                        <p:tgtEl>
                                          <p:spTgt spid="41"/>
                                        </p:tgtEl>
                                        <p:attrNameLst>
                                          <p:attrName>style.visibility</p:attrName>
                                        </p:attrNameLst>
                                      </p:cBhvr>
                                      <p:to>
                                        <p:strVal val="visible"/>
                                      </p:to>
                                    </p:set>
                                    <p:anim calcmode="lin" valueType="num">
                                      <p:cBhvr>
                                        <p:cTn id="138" dur="2000" fill="hold"/>
                                        <p:tgtEl>
                                          <p:spTgt spid="41"/>
                                        </p:tgtEl>
                                        <p:attrNameLst>
                                          <p:attrName>ppt_w</p:attrName>
                                        </p:attrNameLst>
                                      </p:cBhvr>
                                      <p:tavLst>
                                        <p:tav tm="0">
                                          <p:val>
                                            <p:strVal val="#ppt_w*0.70"/>
                                          </p:val>
                                        </p:tav>
                                        <p:tav tm="100000">
                                          <p:val>
                                            <p:strVal val="#ppt_w"/>
                                          </p:val>
                                        </p:tav>
                                      </p:tavLst>
                                    </p:anim>
                                    <p:anim calcmode="lin" valueType="num">
                                      <p:cBhvr>
                                        <p:cTn id="139" dur="2000" fill="hold"/>
                                        <p:tgtEl>
                                          <p:spTgt spid="41"/>
                                        </p:tgtEl>
                                        <p:attrNameLst>
                                          <p:attrName>ppt_h</p:attrName>
                                        </p:attrNameLst>
                                      </p:cBhvr>
                                      <p:tavLst>
                                        <p:tav tm="0">
                                          <p:val>
                                            <p:strVal val="#ppt_h"/>
                                          </p:val>
                                        </p:tav>
                                        <p:tav tm="100000">
                                          <p:val>
                                            <p:strVal val="#ppt_h"/>
                                          </p:val>
                                        </p:tav>
                                      </p:tavLst>
                                    </p:anim>
                                    <p:animEffect transition="in" filter="fade">
                                      <p:cBhvr>
                                        <p:cTn id="140" dur="20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6" grpId="0" animBg="1"/>
      <p:bldP spid="17" grpId="0" animBg="1"/>
      <p:bldP spid="20" grpId="0" animBg="1"/>
      <p:bldP spid="21" grpId="0" animBg="1"/>
      <p:bldP spid="22" grpId="0" animBg="1"/>
      <p:bldP spid="23" grpId="0" animBg="1"/>
      <p:bldP spid="24"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fr-FR" sz="2400" dirty="0"/>
              <a:t>Rappels HTML -&gt; Organisation hiérarchique des éléments</a:t>
            </a:r>
          </a:p>
        </p:txBody>
      </p:sp>
      <p:cxnSp>
        <p:nvCxnSpPr>
          <p:cNvPr id="4" name="直接连接符 5"/>
          <p:cNvCxnSpPr>
            <a:cxnSpLocks noChangeShapeType="1"/>
          </p:cNvCxnSpPr>
          <p:nvPr/>
        </p:nvCxnSpPr>
        <p:spPr bwMode="auto">
          <a:xfrm>
            <a:off x="468313" y="1268413"/>
            <a:ext cx="8135937" cy="0"/>
          </a:xfrm>
          <a:prstGeom prst="line">
            <a:avLst/>
          </a:prstGeom>
          <a:noFill/>
          <a:ln w="9525" cmpd="sng">
            <a:solidFill>
              <a:schemeClr val="bg1"/>
            </a:solidFill>
            <a:round/>
            <a:headEnd/>
            <a:tailEnd/>
          </a:ln>
        </p:spPr>
      </p:cxnSp>
      <p:sp>
        <p:nvSpPr>
          <p:cNvPr id="5" name="ZoneTexte 4"/>
          <p:cNvSpPr txBox="1"/>
          <p:nvPr/>
        </p:nvSpPr>
        <p:spPr>
          <a:xfrm>
            <a:off x="395536" y="2028904"/>
            <a:ext cx="2736304" cy="3046988"/>
          </a:xfrm>
          <a:prstGeom prst="rect">
            <a:avLst/>
          </a:prstGeom>
          <a:solidFill>
            <a:schemeClr val="bg1"/>
          </a:solidFill>
        </p:spPr>
        <p:txBody>
          <a:bodyPr wrap="square" rtlCol="0">
            <a:spAutoFit/>
          </a:bodyPr>
          <a:lstStyle/>
          <a:p>
            <a:r>
              <a:rPr lang="fr-FR" sz="1200" dirty="0">
                <a:latin typeface="Courier New" pitchFamily="49" charset="0"/>
                <a:cs typeface="Courier New" pitchFamily="49" charset="0"/>
              </a:rPr>
              <a:t>&lt;html&gt;</a:t>
            </a:r>
          </a:p>
          <a:p>
            <a:r>
              <a:rPr lang="fr-FR" sz="1200" dirty="0">
                <a:latin typeface="Courier New" pitchFamily="49" charset="0"/>
                <a:cs typeface="Courier New" pitchFamily="49" charset="0"/>
              </a:rPr>
              <a:t>   &lt;</a:t>
            </a:r>
            <a:r>
              <a:rPr lang="fr-FR" sz="1200" dirty="0" err="1">
                <a:latin typeface="Courier New" pitchFamily="49" charset="0"/>
                <a:cs typeface="Courier New" pitchFamily="49" charset="0"/>
              </a:rPr>
              <a:t>head</a:t>
            </a:r>
            <a:r>
              <a:rPr lang="fr-FR" sz="1200" dirty="0">
                <a:latin typeface="Courier New" pitchFamily="49" charset="0"/>
                <a:cs typeface="Courier New" pitchFamily="49" charset="0"/>
              </a:rPr>
              <a:t>&gt;</a:t>
            </a:r>
          </a:p>
          <a:p>
            <a:r>
              <a:rPr lang="fr-FR" sz="1200" dirty="0">
                <a:latin typeface="Courier New" pitchFamily="49" charset="0"/>
                <a:cs typeface="Courier New" pitchFamily="49" charset="0"/>
              </a:rPr>
              <a:t>      &lt;</a:t>
            </a:r>
            <a:r>
              <a:rPr lang="fr-FR" sz="1200" dirty="0" err="1">
                <a:latin typeface="Courier New" pitchFamily="49" charset="0"/>
                <a:cs typeface="Courier New" pitchFamily="49" charset="0"/>
              </a:rPr>
              <a:t>meta</a:t>
            </a:r>
            <a:r>
              <a:rPr lang="fr-FR" sz="1200" dirty="0">
                <a:latin typeface="Courier New" pitchFamily="49" charset="0"/>
                <a:cs typeface="Courier New" pitchFamily="49" charset="0"/>
              </a:rPr>
              <a:t> ..</a:t>
            </a:r>
          </a:p>
          <a:p>
            <a:r>
              <a:rPr lang="fr-FR" sz="1200" dirty="0">
                <a:latin typeface="Courier New" pitchFamily="49" charset="0"/>
                <a:cs typeface="Courier New" pitchFamily="49" charset="0"/>
              </a:rPr>
              <a:t>      &lt;</a:t>
            </a:r>
            <a:r>
              <a:rPr lang="fr-FR" sz="1200" dirty="0" err="1">
                <a:latin typeface="Courier New" pitchFamily="49" charset="0"/>
                <a:cs typeface="Courier New" pitchFamily="49" charset="0"/>
              </a:rPr>
              <a:t>title</a:t>
            </a:r>
            <a:r>
              <a:rPr lang="fr-FR" sz="1200" dirty="0">
                <a:latin typeface="Courier New" pitchFamily="49" charset="0"/>
                <a:cs typeface="Courier New" pitchFamily="49" charset="0"/>
              </a:rPr>
              <a:t>&gt;</a:t>
            </a:r>
          </a:p>
          <a:p>
            <a:r>
              <a:rPr lang="fr-FR" sz="1200" dirty="0">
                <a:latin typeface="Courier New" pitchFamily="49" charset="0"/>
                <a:cs typeface="Courier New" pitchFamily="49" charset="0"/>
              </a:rPr>
              <a:t>         Une page web</a:t>
            </a:r>
          </a:p>
          <a:p>
            <a:r>
              <a:rPr lang="fr-FR" sz="1200" dirty="0">
                <a:latin typeface="Courier New" pitchFamily="49" charset="0"/>
                <a:cs typeface="Courier New" pitchFamily="49" charset="0"/>
              </a:rPr>
              <a:t>      &lt;/</a:t>
            </a:r>
            <a:r>
              <a:rPr lang="fr-FR" sz="1200" dirty="0" err="1">
                <a:latin typeface="Courier New" pitchFamily="49" charset="0"/>
                <a:cs typeface="Courier New" pitchFamily="49" charset="0"/>
              </a:rPr>
              <a:t>title</a:t>
            </a:r>
            <a:r>
              <a:rPr lang="fr-FR" sz="1200" dirty="0">
                <a:latin typeface="Courier New" pitchFamily="49" charset="0"/>
                <a:cs typeface="Courier New" pitchFamily="49" charset="0"/>
              </a:rPr>
              <a:t>&gt;</a:t>
            </a:r>
          </a:p>
          <a:p>
            <a:r>
              <a:rPr lang="fr-FR" sz="1200" dirty="0">
                <a:latin typeface="Courier New" pitchFamily="49" charset="0"/>
                <a:cs typeface="Courier New" pitchFamily="49" charset="0"/>
              </a:rPr>
              <a:t>   &lt;/</a:t>
            </a:r>
            <a:r>
              <a:rPr lang="fr-FR" sz="1200" dirty="0" err="1">
                <a:latin typeface="Courier New" pitchFamily="49" charset="0"/>
                <a:cs typeface="Courier New" pitchFamily="49" charset="0"/>
              </a:rPr>
              <a:t>head</a:t>
            </a:r>
            <a:r>
              <a:rPr lang="fr-FR" sz="1200" dirty="0">
                <a:latin typeface="Courier New" pitchFamily="49" charset="0"/>
                <a:cs typeface="Courier New" pitchFamily="49" charset="0"/>
              </a:rPr>
              <a:t>&gt;</a:t>
            </a:r>
          </a:p>
          <a:p>
            <a:r>
              <a:rPr lang="fr-FR" sz="1200" dirty="0">
                <a:latin typeface="Courier New" pitchFamily="49" charset="0"/>
                <a:cs typeface="Courier New" pitchFamily="49" charset="0"/>
              </a:rPr>
              <a:t>   &lt;body&gt;</a:t>
            </a:r>
          </a:p>
          <a:p>
            <a:r>
              <a:rPr lang="fr-FR" sz="1200" dirty="0">
                <a:latin typeface="Courier New" pitchFamily="49" charset="0"/>
                <a:cs typeface="Courier New" pitchFamily="49" charset="0"/>
              </a:rPr>
              <a:t>      &lt;</a:t>
            </a:r>
            <a:r>
              <a:rPr lang="fr-FR" sz="1200" dirty="0" err="1">
                <a:latin typeface="Courier New" pitchFamily="49" charset="0"/>
                <a:cs typeface="Courier New" pitchFamily="49" charset="0"/>
              </a:rPr>
              <a:t>div</a:t>
            </a:r>
            <a:r>
              <a:rPr lang="fr-FR" sz="1200" dirty="0">
                <a:latin typeface="Courier New" pitchFamily="49" charset="0"/>
                <a:cs typeface="Courier New" pitchFamily="49" charset="0"/>
              </a:rPr>
              <a:t> &gt;</a:t>
            </a:r>
          </a:p>
          <a:p>
            <a:r>
              <a:rPr lang="fr-FR" sz="1200" dirty="0">
                <a:latin typeface="Courier New" pitchFamily="49" charset="0"/>
                <a:cs typeface="Courier New" pitchFamily="49" charset="0"/>
              </a:rPr>
              <a:t>         &lt;</a:t>
            </a:r>
            <a:r>
              <a:rPr lang="fr-FR" sz="1200" dirty="0" err="1">
                <a:latin typeface="Courier New" pitchFamily="49" charset="0"/>
                <a:cs typeface="Courier New" pitchFamily="49" charset="0"/>
              </a:rPr>
              <a:t>img</a:t>
            </a:r>
            <a:r>
              <a:rPr lang="fr-FR" sz="1200" dirty="0">
                <a:latin typeface="Courier New" pitchFamily="49" charset="0"/>
                <a:cs typeface="Courier New" pitchFamily="49" charset="0"/>
              </a:rPr>
              <a:t> /&gt;</a:t>
            </a:r>
          </a:p>
          <a:p>
            <a:r>
              <a:rPr lang="fr-FR" sz="1200" dirty="0">
                <a:latin typeface="Courier New" pitchFamily="49" charset="0"/>
                <a:cs typeface="Courier New" pitchFamily="49" charset="0"/>
              </a:rPr>
              <a:t>         &lt;p&gt;</a:t>
            </a:r>
          </a:p>
          <a:p>
            <a:r>
              <a:rPr lang="fr-FR" sz="1200" dirty="0">
                <a:latin typeface="Courier New" pitchFamily="49" charset="0"/>
                <a:cs typeface="Courier New" pitchFamily="49" charset="0"/>
              </a:rPr>
              <a:t>            Une image</a:t>
            </a:r>
          </a:p>
          <a:p>
            <a:r>
              <a:rPr lang="fr-FR" sz="1200" dirty="0">
                <a:latin typeface="Courier New" pitchFamily="49" charset="0"/>
                <a:cs typeface="Courier New" pitchFamily="49" charset="0"/>
              </a:rPr>
              <a:t>         &lt;/p&gt;</a:t>
            </a:r>
          </a:p>
          <a:p>
            <a:r>
              <a:rPr lang="fr-FR" sz="1200" dirty="0">
                <a:latin typeface="Courier New" pitchFamily="49" charset="0"/>
                <a:cs typeface="Courier New" pitchFamily="49" charset="0"/>
              </a:rPr>
              <a:t>      &lt;/</a:t>
            </a:r>
            <a:r>
              <a:rPr lang="fr-FR" sz="1200" dirty="0" err="1">
                <a:latin typeface="Courier New" pitchFamily="49" charset="0"/>
                <a:cs typeface="Courier New" pitchFamily="49" charset="0"/>
              </a:rPr>
              <a:t>div</a:t>
            </a:r>
            <a:r>
              <a:rPr lang="fr-FR" sz="1200" dirty="0">
                <a:latin typeface="Courier New" pitchFamily="49" charset="0"/>
                <a:cs typeface="Courier New" pitchFamily="49" charset="0"/>
              </a:rPr>
              <a:t>&gt;</a:t>
            </a:r>
          </a:p>
          <a:p>
            <a:r>
              <a:rPr lang="fr-FR" sz="1200" dirty="0">
                <a:latin typeface="Courier New" pitchFamily="49" charset="0"/>
                <a:cs typeface="Courier New" pitchFamily="49" charset="0"/>
              </a:rPr>
              <a:t>   &lt;/body&gt;</a:t>
            </a:r>
          </a:p>
          <a:p>
            <a:r>
              <a:rPr lang="fr-FR" sz="1200" dirty="0">
                <a:latin typeface="Courier New" pitchFamily="49" charset="0"/>
                <a:cs typeface="Courier New" pitchFamily="49" charset="0"/>
              </a:rPr>
              <a:t>&lt;/html&gt;</a:t>
            </a:r>
          </a:p>
        </p:txBody>
      </p:sp>
      <p:sp>
        <p:nvSpPr>
          <p:cNvPr id="32" name="ZoneTexte 31"/>
          <p:cNvSpPr txBox="1"/>
          <p:nvPr/>
        </p:nvSpPr>
        <p:spPr>
          <a:xfrm>
            <a:off x="3419872" y="3429000"/>
            <a:ext cx="618567" cy="369332"/>
          </a:xfrm>
          <a:prstGeom prst="rect">
            <a:avLst/>
          </a:prstGeom>
          <a:noFill/>
          <a:ln>
            <a:solidFill>
              <a:schemeClr val="accent3">
                <a:lumMod val="65000"/>
              </a:schemeClr>
            </a:solidFill>
          </a:ln>
        </p:spPr>
        <p:txBody>
          <a:bodyPr wrap="none" rtlCol="0">
            <a:spAutoFit/>
          </a:bodyPr>
          <a:lstStyle/>
          <a:p>
            <a:pPr algn="ctr"/>
            <a:r>
              <a:rPr lang="fr-FR" dirty="0">
                <a:solidFill>
                  <a:schemeClr val="bg1"/>
                </a:solidFill>
              </a:rPr>
              <a:t>html</a:t>
            </a:r>
          </a:p>
        </p:txBody>
      </p:sp>
      <p:sp>
        <p:nvSpPr>
          <p:cNvPr id="33" name="ZoneTexte 32"/>
          <p:cNvSpPr txBox="1"/>
          <p:nvPr/>
        </p:nvSpPr>
        <p:spPr>
          <a:xfrm>
            <a:off x="4385481" y="2492896"/>
            <a:ext cx="654346" cy="369332"/>
          </a:xfrm>
          <a:prstGeom prst="rect">
            <a:avLst/>
          </a:prstGeom>
          <a:noFill/>
          <a:ln>
            <a:solidFill>
              <a:schemeClr val="accent3">
                <a:lumMod val="65000"/>
              </a:schemeClr>
            </a:solidFill>
          </a:ln>
        </p:spPr>
        <p:txBody>
          <a:bodyPr wrap="none" rtlCol="0">
            <a:spAutoFit/>
          </a:bodyPr>
          <a:lstStyle/>
          <a:p>
            <a:pPr algn="ctr"/>
            <a:r>
              <a:rPr lang="fr-FR" dirty="0" err="1">
                <a:solidFill>
                  <a:schemeClr val="bg1"/>
                </a:solidFill>
              </a:rPr>
              <a:t>head</a:t>
            </a:r>
            <a:endParaRPr lang="fr-FR" dirty="0">
              <a:solidFill>
                <a:schemeClr val="bg1"/>
              </a:solidFill>
            </a:endParaRPr>
          </a:p>
        </p:txBody>
      </p:sp>
      <p:sp>
        <p:nvSpPr>
          <p:cNvPr id="34" name="ZoneTexte 33"/>
          <p:cNvSpPr txBox="1"/>
          <p:nvPr/>
        </p:nvSpPr>
        <p:spPr>
          <a:xfrm>
            <a:off x="4385481" y="4283804"/>
            <a:ext cx="654346" cy="369332"/>
          </a:xfrm>
          <a:prstGeom prst="rect">
            <a:avLst/>
          </a:prstGeom>
          <a:noFill/>
          <a:ln>
            <a:solidFill>
              <a:schemeClr val="accent3">
                <a:lumMod val="65000"/>
              </a:schemeClr>
            </a:solidFill>
          </a:ln>
        </p:spPr>
        <p:txBody>
          <a:bodyPr wrap="none" rtlCol="0">
            <a:spAutoFit/>
          </a:bodyPr>
          <a:lstStyle/>
          <a:p>
            <a:pPr algn="ctr"/>
            <a:r>
              <a:rPr lang="fr-FR" dirty="0">
                <a:solidFill>
                  <a:schemeClr val="bg1"/>
                </a:solidFill>
              </a:rPr>
              <a:t>body</a:t>
            </a:r>
          </a:p>
        </p:txBody>
      </p:sp>
      <p:sp>
        <p:nvSpPr>
          <p:cNvPr id="35" name="ZoneTexte 34"/>
          <p:cNvSpPr txBox="1"/>
          <p:nvPr/>
        </p:nvSpPr>
        <p:spPr>
          <a:xfrm>
            <a:off x="5416228" y="2204864"/>
            <a:ext cx="667940" cy="369332"/>
          </a:xfrm>
          <a:prstGeom prst="rect">
            <a:avLst/>
          </a:prstGeom>
          <a:noFill/>
          <a:ln>
            <a:solidFill>
              <a:schemeClr val="accent3">
                <a:lumMod val="65000"/>
              </a:schemeClr>
            </a:solidFill>
          </a:ln>
        </p:spPr>
        <p:txBody>
          <a:bodyPr wrap="none" rtlCol="0">
            <a:spAutoFit/>
          </a:bodyPr>
          <a:lstStyle/>
          <a:p>
            <a:pPr algn="ctr"/>
            <a:r>
              <a:rPr lang="fr-FR" dirty="0" err="1">
                <a:solidFill>
                  <a:schemeClr val="bg1"/>
                </a:solidFill>
              </a:rPr>
              <a:t>meta</a:t>
            </a:r>
            <a:endParaRPr lang="fr-FR" dirty="0">
              <a:solidFill>
                <a:schemeClr val="bg1"/>
              </a:solidFill>
            </a:endParaRPr>
          </a:p>
        </p:txBody>
      </p:sp>
      <p:sp>
        <p:nvSpPr>
          <p:cNvPr id="36" name="ZoneTexte 35"/>
          <p:cNvSpPr txBox="1"/>
          <p:nvPr/>
        </p:nvSpPr>
        <p:spPr>
          <a:xfrm>
            <a:off x="5422502" y="2843644"/>
            <a:ext cx="661666" cy="369332"/>
          </a:xfrm>
          <a:prstGeom prst="rect">
            <a:avLst/>
          </a:prstGeom>
          <a:noFill/>
          <a:ln>
            <a:solidFill>
              <a:schemeClr val="accent3">
                <a:lumMod val="65000"/>
              </a:schemeClr>
            </a:solidFill>
          </a:ln>
        </p:spPr>
        <p:txBody>
          <a:bodyPr wrap="square" rtlCol="0">
            <a:spAutoFit/>
          </a:bodyPr>
          <a:lstStyle/>
          <a:p>
            <a:pPr algn="ctr"/>
            <a:r>
              <a:rPr lang="fr-FR" dirty="0" err="1">
                <a:solidFill>
                  <a:schemeClr val="bg1"/>
                </a:solidFill>
              </a:rPr>
              <a:t>title</a:t>
            </a:r>
            <a:endParaRPr lang="fr-FR" dirty="0">
              <a:solidFill>
                <a:schemeClr val="bg1"/>
              </a:solidFill>
            </a:endParaRPr>
          </a:p>
        </p:txBody>
      </p:sp>
      <p:sp>
        <p:nvSpPr>
          <p:cNvPr id="37" name="ZoneTexte 36"/>
          <p:cNvSpPr txBox="1"/>
          <p:nvPr/>
        </p:nvSpPr>
        <p:spPr>
          <a:xfrm>
            <a:off x="5436096" y="4283804"/>
            <a:ext cx="648072" cy="369332"/>
          </a:xfrm>
          <a:prstGeom prst="rect">
            <a:avLst/>
          </a:prstGeom>
          <a:noFill/>
          <a:ln>
            <a:solidFill>
              <a:schemeClr val="accent3">
                <a:lumMod val="65000"/>
              </a:schemeClr>
            </a:solidFill>
          </a:ln>
        </p:spPr>
        <p:txBody>
          <a:bodyPr wrap="square" rtlCol="0">
            <a:spAutoFit/>
          </a:bodyPr>
          <a:lstStyle/>
          <a:p>
            <a:pPr algn="ctr"/>
            <a:r>
              <a:rPr lang="fr-FR" dirty="0" err="1">
                <a:solidFill>
                  <a:schemeClr val="bg1"/>
                </a:solidFill>
              </a:rPr>
              <a:t>div</a:t>
            </a:r>
            <a:endParaRPr lang="fr-FR" dirty="0">
              <a:solidFill>
                <a:schemeClr val="bg1"/>
              </a:solidFill>
            </a:endParaRPr>
          </a:p>
        </p:txBody>
      </p:sp>
      <p:sp>
        <p:nvSpPr>
          <p:cNvPr id="40" name="ZoneTexte 39"/>
          <p:cNvSpPr txBox="1"/>
          <p:nvPr/>
        </p:nvSpPr>
        <p:spPr>
          <a:xfrm>
            <a:off x="6516216" y="4787860"/>
            <a:ext cx="530915" cy="369332"/>
          </a:xfrm>
          <a:prstGeom prst="rect">
            <a:avLst/>
          </a:prstGeom>
          <a:noFill/>
          <a:ln>
            <a:solidFill>
              <a:schemeClr val="accent3">
                <a:lumMod val="65000"/>
              </a:schemeClr>
            </a:solidFill>
          </a:ln>
        </p:spPr>
        <p:txBody>
          <a:bodyPr wrap="none" rtlCol="0">
            <a:spAutoFit/>
          </a:bodyPr>
          <a:lstStyle/>
          <a:p>
            <a:r>
              <a:rPr lang="fr-FR" dirty="0" err="1">
                <a:solidFill>
                  <a:schemeClr val="bg1"/>
                </a:solidFill>
              </a:rPr>
              <a:t>img</a:t>
            </a:r>
            <a:endParaRPr lang="fr-FR" dirty="0">
              <a:solidFill>
                <a:schemeClr val="bg1"/>
              </a:solidFill>
            </a:endParaRPr>
          </a:p>
        </p:txBody>
      </p:sp>
      <p:sp>
        <p:nvSpPr>
          <p:cNvPr id="41" name="ZoneTexte 40"/>
          <p:cNvSpPr txBox="1"/>
          <p:nvPr/>
        </p:nvSpPr>
        <p:spPr>
          <a:xfrm>
            <a:off x="6516216" y="3717032"/>
            <a:ext cx="463588" cy="369332"/>
          </a:xfrm>
          <a:prstGeom prst="rect">
            <a:avLst/>
          </a:prstGeom>
          <a:noFill/>
          <a:ln>
            <a:solidFill>
              <a:schemeClr val="accent3">
                <a:lumMod val="65000"/>
              </a:schemeClr>
            </a:solidFill>
          </a:ln>
        </p:spPr>
        <p:txBody>
          <a:bodyPr wrap="square" rtlCol="0">
            <a:spAutoFit/>
          </a:bodyPr>
          <a:lstStyle/>
          <a:p>
            <a:pPr algn="ctr"/>
            <a:r>
              <a:rPr lang="fr-FR" dirty="0">
                <a:solidFill>
                  <a:schemeClr val="bg1"/>
                </a:solidFill>
              </a:rPr>
              <a:t>p</a:t>
            </a:r>
          </a:p>
        </p:txBody>
      </p:sp>
      <p:cxnSp>
        <p:nvCxnSpPr>
          <p:cNvPr id="45" name="Connecteur droit avec flèche 44"/>
          <p:cNvCxnSpPr>
            <a:stCxn id="32" idx="3"/>
            <a:endCxn id="33" idx="1"/>
          </p:cNvCxnSpPr>
          <p:nvPr/>
        </p:nvCxnSpPr>
        <p:spPr>
          <a:xfrm flipV="1">
            <a:off x="4038439" y="2677562"/>
            <a:ext cx="347042" cy="936104"/>
          </a:xfrm>
          <a:prstGeom prst="straightConnector1">
            <a:avLst/>
          </a:prstGeom>
          <a:ln>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47" name="Connecteur droit avec flèche 46"/>
          <p:cNvCxnSpPr>
            <a:stCxn id="32" idx="3"/>
            <a:endCxn id="34" idx="1"/>
          </p:cNvCxnSpPr>
          <p:nvPr/>
        </p:nvCxnSpPr>
        <p:spPr>
          <a:xfrm>
            <a:off x="4038439" y="3613666"/>
            <a:ext cx="347042" cy="854804"/>
          </a:xfrm>
          <a:prstGeom prst="straightConnector1">
            <a:avLst/>
          </a:prstGeom>
          <a:ln>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49" name="Connecteur droit avec flèche 48"/>
          <p:cNvCxnSpPr>
            <a:stCxn id="33" idx="3"/>
            <a:endCxn id="35" idx="1"/>
          </p:cNvCxnSpPr>
          <p:nvPr/>
        </p:nvCxnSpPr>
        <p:spPr>
          <a:xfrm flipV="1">
            <a:off x="5039827" y="2389530"/>
            <a:ext cx="376401" cy="288032"/>
          </a:xfrm>
          <a:prstGeom prst="straightConnector1">
            <a:avLst/>
          </a:prstGeom>
          <a:ln>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51" name="Connecteur droit avec flèche 50"/>
          <p:cNvCxnSpPr>
            <a:stCxn id="33" idx="3"/>
            <a:endCxn id="36" idx="1"/>
          </p:cNvCxnSpPr>
          <p:nvPr/>
        </p:nvCxnSpPr>
        <p:spPr>
          <a:xfrm>
            <a:off x="5039827" y="2677562"/>
            <a:ext cx="382675" cy="350748"/>
          </a:xfrm>
          <a:prstGeom prst="straightConnector1">
            <a:avLst/>
          </a:prstGeom>
          <a:ln>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53" name="Connecteur droit avec flèche 52"/>
          <p:cNvCxnSpPr>
            <a:stCxn id="34" idx="3"/>
            <a:endCxn id="37" idx="1"/>
          </p:cNvCxnSpPr>
          <p:nvPr/>
        </p:nvCxnSpPr>
        <p:spPr>
          <a:xfrm>
            <a:off x="5039827" y="4468470"/>
            <a:ext cx="396269" cy="0"/>
          </a:xfrm>
          <a:prstGeom prst="straightConnector1">
            <a:avLst/>
          </a:prstGeom>
          <a:ln>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55" name="Connecteur droit avec flèche 54"/>
          <p:cNvCxnSpPr>
            <a:stCxn id="37" idx="3"/>
            <a:endCxn id="41" idx="1"/>
          </p:cNvCxnSpPr>
          <p:nvPr/>
        </p:nvCxnSpPr>
        <p:spPr>
          <a:xfrm flipV="1">
            <a:off x="6084168" y="3901698"/>
            <a:ext cx="432048" cy="566772"/>
          </a:xfrm>
          <a:prstGeom prst="straightConnector1">
            <a:avLst/>
          </a:prstGeom>
          <a:ln>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57" name="Connecteur droit avec flèche 56"/>
          <p:cNvCxnSpPr>
            <a:stCxn id="37" idx="3"/>
            <a:endCxn id="40" idx="1"/>
          </p:cNvCxnSpPr>
          <p:nvPr/>
        </p:nvCxnSpPr>
        <p:spPr>
          <a:xfrm>
            <a:off x="6084168" y="4468470"/>
            <a:ext cx="432048" cy="504056"/>
          </a:xfrm>
          <a:prstGeom prst="straightConnector1">
            <a:avLst/>
          </a:prstGeom>
          <a:ln>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58" name="ZoneTexte 57"/>
          <p:cNvSpPr txBox="1"/>
          <p:nvPr/>
        </p:nvSpPr>
        <p:spPr>
          <a:xfrm>
            <a:off x="6471067" y="2859033"/>
            <a:ext cx="1669778" cy="338554"/>
          </a:xfrm>
          <a:prstGeom prst="rect">
            <a:avLst/>
          </a:prstGeom>
          <a:noFill/>
          <a:ln>
            <a:noFill/>
          </a:ln>
        </p:spPr>
        <p:txBody>
          <a:bodyPr wrap="square" rtlCol="0">
            <a:spAutoFit/>
          </a:bodyPr>
          <a:lstStyle/>
          <a:p>
            <a:pPr algn="ctr"/>
            <a:r>
              <a:rPr lang="fr-FR" sz="1600" dirty="0">
                <a:solidFill>
                  <a:schemeClr val="bg1"/>
                </a:solidFill>
                <a:latin typeface="Courier New" pitchFamily="49" charset="0"/>
                <a:cs typeface="Courier New" pitchFamily="49" charset="0"/>
              </a:rPr>
              <a:t>Une page web</a:t>
            </a:r>
            <a:endParaRPr lang="fr-FR" sz="1600" dirty="0">
              <a:solidFill>
                <a:schemeClr val="bg1"/>
              </a:solidFill>
            </a:endParaRPr>
          </a:p>
        </p:txBody>
      </p:sp>
      <p:sp>
        <p:nvSpPr>
          <p:cNvPr id="60" name="ZoneTexte 59"/>
          <p:cNvSpPr txBox="1"/>
          <p:nvPr/>
        </p:nvSpPr>
        <p:spPr>
          <a:xfrm>
            <a:off x="7236296" y="3732421"/>
            <a:ext cx="1368152" cy="338554"/>
          </a:xfrm>
          <a:prstGeom prst="rect">
            <a:avLst/>
          </a:prstGeom>
          <a:noFill/>
          <a:ln>
            <a:noFill/>
          </a:ln>
        </p:spPr>
        <p:txBody>
          <a:bodyPr wrap="square" rtlCol="0">
            <a:spAutoFit/>
          </a:bodyPr>
          <a:lstStyle/>
          <a:p>
            <a:pPr algn="ctr"/>
            <a:r>
              <a:rPr lang="fr-FR" sz="1600" dirty="0">
                <a:solidFill>
                  <a:schemeClr val="bg1"/>
                </a:solidFill>
                <a:latin typeface="Courier New" pitchFamily="49" charset="0"/>
                <a:cs typeface="Courier New" pitchFamily="49" charset="0"/>
              </a:rPr>
              <a:t>Une image</a:t>
            </a:r>
            <a:endParaRPr lang="fr-FR" sz="1600" dirty="0">
              <a:solidFill>
                <a:schemeClr val="bg1"/>
              </a:solidFill>
            </a:endParaRPr>
          </a:p>
        </p:txBody>
      </p:sp>
      <p:cxnSp>
        <p:nvCxnSpPr>
          <p:cNvPr id="62" name="Connecteur droit avec flèche 61"/>
          <p:cNvCxnSpPr>
            <a:stCxn id="36" idx="3"/>
            <a:endCxn id="58" idx="1"/>
          </p:cNvCxnSpPr>
          <p:nvPr/>
        </p:nvCxnSpPr>
        <p:spPr>
          <a:xfrm>
            <a:off x="6084168" y="3028310"/>
            <a:ext cx="386899"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4" name="Connecteur droit avec flèche 63"/>
          <p:cNvCxnSpPr>
            <a:stCxn id="41" idx="3"/>
            <a:endCxn id="60" idx="1"/>
          </p:cNvCxnSpPr>
          <p:nvPr/>
        </p:nvCxnSpPr>
        <p:spPr>
          <a:xfrm>
            <a:off x="6979804" y="3901698"/>
            <a:ext cx="25649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6" name="ZoneTexte 65"/>
          <p:cNvSpPr txBox="1"/>
          <p:nvPr/>
        </p:nvSpPr>
        <p:spPr>
          <a:xfrm>
            <a:off x="251520" y="5517232"/>
            <a:ext cx="4248472" cy="369332"/>
          </a:xfrm>
          <a:prstGeom prst="rect">
            <a:avLst/>
          </a:prstGeom>
          <a:noFill/>
        </p:spPr>
        <p:txBody>
          <a:bodyPr wrap="square" rtlCol="0">
            <a:spAutoFit/>
          </a:bodyPr>
          <a:lstStyle/>
          <a:p>
            <a:r>
              <a:rPr lang="fr-FR" dirty="0">
                <a:solidFill>
                  <a:schemeClr val="bg1"/>
                </a:solidFill>
              </a:rPr>
              <a:t>L’élément body a pour enfant l’élément </a:t>
            </a:r>
            <a:r>
              <a:rPr lang="fr-FR" dirty="0" err="1">
                <a:solidFill>
                  <a:schemeClr val="bg1"/>
                </a:solidFill>
              </a:rPr>
              <a:t>div</a:t>
            </a:r>
            <a:r>
              <a:rPr lang="fr-FR" dirty="0">
                <a:solidFill>
                  <a:schemeClr val="bg1"/>
                </a:solidFill>
              </a:rPr>
              <a:t> </a:t>
            </a:r>
          </a:p>
        </p:txBody>
      </p:sp>
      <p:cxnSp>
        <p:nvCxnSpPr>
          <p:cNvPr id="68" name="Connecteur droit 67"/>
          <p:cNvCxnSpPr/>
          <p:nvPr/>
        </p:nvCxnSpPr>
        <p:spPr>
          <a:xfrm>
            <a:off x="539552" y="2276872"/>
            <a:ext cx="0" cy="2448272"/>
          </a:xfrm>
          <a:prstGeom prst="line">
            <a:avLst/>
          </a:prstGeom>
        </p:spPr>
        <p:style>
          <a:lnRef idx="1">
            <a:schemeClr val="accent1"/>
          </a:lnRef>
          <a:fillRef idx="0">
            <a:schemeClr val="accent1"/>
          </a:fillRef>
          <a:effectRef idx="0">
            <a:schemeClr val="accent1"/>
          </a:effectRef>
          <a:fontRef idx="minor">
            <a:schemeClr val="tx1"/>
          </a:fontRef>
        </p:style>
      </p:cxnSp>
      <p:cxnSp>
        <p:nvCxnSpPr>
          <p:cNvPr id="70" name="Connecteur droit 69"/>
          <p:cNvCxnSpPr/>
          <p:nvPr/>
        </p:nvCxnSpPr>
        <p:spPr>
          <a:xfrm>
            <a:off x="827584" y="2492896"/>
            <a:ext cx="0" cy="648072"/>
          </a:xfrm>
          <a:prstGeom prst="line">
            <a:avLst/>
          </a:prstGeom>
        </p:spPr>
        <p:style>
          <a:lnRef idx="1">
            <a:schemeClr val="accent1"/>
          </a:lnRef>
          <a:fillRef idx="0">
            <a:schemeClr val="accent1"/>
          </a:fillRef>
          <a:effectRef idx="0">
            <a:schemeClr val="accent1"/>
          </a:effectRef>
          <a:fontRef idx="minor">
            <a:schemeClr val="tx1"/>
          </a:fontRef>
        </p:style>
      </p:cxnSp>
      <p:cxnSp>
        <p:nvCxnSpPr>
          <p:cNvPr id="71" name="Connecteur droit 70"/>
          <p:cNvCxnSpPr/>
          <p:nvPr/>
        </p:nvCxnSpPr>
        <p:spPr>
          <a:xfrm>
            <a:off x="827584" y="3573016"/>
            <a:ext cx="0" cy="1008112"/>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Connecteur droit 72"/>
          <p:cNvCxnSpPr/>
          <p:nvPr/>
        </p:nvCxnSpPr>
        <p:spPr>
          <a:xfrm>
            <a:off x="1043608" y="3789040"/>
            <a:ext cx="0" cy="648072"/>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Connecteur droit 78"/>
          <p:cNvCxnSpPr/>
          <p:nvPr/>
        </p:nvCxnSpPr>
        <p:spPr>
          <a:xfrm>
            <a:off x="1403648" y="4149080"/>
            <a:ext cx="0" cy="144016"/>
          </a:xfrm>
          <a:prstGeom prst="line">
            <a:avLst/>
          </a:prstGeom>
        </p:spPr>
        <p:style>
          <a:lnRef idx="1">
            <a:schemeClr val="accent1"/>
          </a:lnRef>
          <a:fillRef idx="0">
            <a:schemeClr val="accent1"/>
          </a:fillRef>
          <a:effectRef idx="0">
            <a:schemeClr val="accent1"/>
          </a:effectRef>
          <a:fontRef idx="minor">
            <a:schemeClr val="tx1"/>
          </a:fontRef>
        </p:style>
      </p:cxnSp>
      <p:cxnSp>
        <p:nvCxnSpPr>
          <p:cNvPr id="81" name="Connecteur droit 80"/>
          <p:cNvCxnSpPr/>
          <p:nvPr/>
        </p:nvCxnSpPr>
        <p:spPr>
          <a:xfrm>
            <a:off x="1043608" y="2852936"/>
            <a:ext cx="0" cy="144016"/>
          </a:xfrm>
          <a:prstGeom prst="line">
            <a:avLst/>
          </a:prstGeom>
        </p:spPr>
        <p:style>
          <a:lnRef idx="1">
            <a:schemeClr val="accent1"/>
          </a:lnRef>
          <a:fillRef idx="0">
            <a:schemeClr val="accent1"/>
          </a:fillRef>
          <a:effectRef idx="0">
            <a:schemeClr val="accent1"/>
          </a:effectRef>
          <a:fontRef idx="minor">
            <a:schemeClr val="tx1"/>
          </a:fontRef>
        </p:style>
      </p:cxnSp>
      <p:sp>
        <p:nvSpPr>
          <p:cNvPr id="82" name="ZoneTexte 81"/>
          <p:cNvSpPr txBox="1"/>
          <p:nvPr/>
        </p:nvSpPr>
        <p:spPr>
          <a:xfrm>
            <a:off x="251520" y="6093296"/>
            <a:ext cx="4542013" cy="369332"/>
          </a:xfrm>
          <a:prstGeom prst="rect">
            <a:avLst/>
          </a:prstGeom>
          <a:noFill/>
        </p:spPr>
        <p:txBody>
          <a:bodyPr wrap="none" rtlCol="0">
            <a:spAutoFit/>
          </a:bodyPr>
          <a:lstStyle/>
          <a:p>
            <a:r>
              <a:rPr lang="fr-FR" dirty="0">
                <a:solidFill>
                  <a:schemeClr val="bg1"/>
                </a:solidFill>
              </a:rPr>
              <a:t>Le texte ‘Une image’ a pour parent l’élément p</a:t>
            </a: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68"/>
                                        </p:tgtEl>
                                        <p:attrNameLst>
                                          <p:attrName>style.visibility</p:attrName>
                                        </p:attrNameLst>
                                      </p:cBhvr>
                                      <p:to>
                                        <p:strVal val="visible"/>
                                      </p:to>
                                    </p:set>
                                    <p:anim calcmode="lin" valueType="num">
                                      <p:cBhvr>
                                        <p:cTn id="7" dur="3000" fill="hold"/>
                                        <p:tgtEl>
                                          <p:spTgt spid="68"/>
                                        </p:tgtEl>
                                        <p:attrNameLst>
                                          <p:attrName>ppt_w</p:attrName>
                                        </p:attrNameLst>
                                      </p:cBhvr>
                                      <p:tavLst>
                                        <p:tav tm="0">
                                          <p:val>
                                            <p:fltVal val="0"/>
                                          </p:val>
                                        </p:tav>
                                        <p:tav tm="100000">
                                          <p:val>
                                            <p:strVal val="#ppt_w"/>
                                          </p:val>
                                        </p:tav>
                                      </p:tavLst>
                                    </p:anim>
                                    <p:anim calcmode="lin" valueType="num">
                                      <p:cBhvr>
                                        <p:cTn id="8" dur="3000" fill="hold"/>
                                        <p:tgtEl>
                                          <p:spTgt spid="68"/>
                                        </p:tgtEl>
                                        <p:attrNameLst>
                                          <p:attrName>ppt_h</p:attrName>
                                        </p:attrNameLst>
                                      </p:cBhvr>
                                      <p:tavLst>
                                        <p:tav tm="0">
                                          <p:val>
                                            <p:fltVal val="0"/>
                                          </p:val>
                                        </p:tav>
                                        <p:tav tm="100000">
                                          <p:val>
                                            <p:strVal val="#ppt_h"/>
                                          </p:val>
                                        </p:tav>
                                      </p:tavLst>
                                    </p:anim>
                                    <p:animEffect transition="in" filter="fade">
                                      <p:cBhvr>
                                        <p:cTn id="9" dur="3000"/>
                                        <p:tgtEl>
                                          <p:spTgt spid="68"/>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32"/>
                                        </p:tgtEl>
                                        <p:attrNameLst>
                                          <p:attrName>style.visibility</p:attrName>
                                        </p:attrNameLst>
                                      </p:cBhvr>
                                      <p:to>
                                        <p:strVal val="visible"/>
                                      </p:to>
                                    </p:set>
                                    <p:anim calcmode="lin" valueType="num">
                                      <p:cBhvr>
                                        <p:cTn id="12" dur="1000" fill="hold"/>
                                        <p:tgtEl>
                                          <p:spTgt spid="32"/>
                                        </p:tgtEl>
                                        <p:attrNameLst>
                                          <p:attrName>ppt_w</p:attrName>
                                        </p:attrNameLst>
                                      </p:cBhvr>
                                      <p:tavLst>
                                        <p:tav tm="0">
                                          <p:val>
                                            <p:fltVal val="0"/>
                                          </p:val>
                                        </p:tav>
                                        <p:tav tm="100000">
                                          <p:val>
                                            <p:strVal val="#ppt_w"/>
                                          </p:val>
                                        </p:tav>
                                      </p:tavLst>
                                    </p:anim>
                                    <p:anim calcmode="lin" valueType="num">
                                      <p:cBhvr>
                                        <p:cTn id="13" dur="1000" fill="hold"/>
                                        <p:tgtEl>
                                          <p:spTgt spid="32"/>
                                        </p:tgtEl>
                                        <p:attrNameLst>
                                          <p:attrName>ppt_h</p:attrName>
                                        </p:attrNameLst>
                                      </p:cBhvr>
                                      <p:tavLst>
                                        <p:tav tm="0">
                                          <p:val>
                                            <p:fltVal val="0"/>
                                          </p:val>
                                        </p:tav>
                                        <p:tav tm="100000">
                                          <p:val>
                                            <p:strVal val="#ppt_h"/>
                                          </p:val>
                                        </p:tav>
                                      </p:tavLst>
                                    </p:anim>
                                    <p:animEffect transition="in" filter="fade">
                                      <p:cBhvr>
                                        <p:cTn id="14" dur="1000"/>
                                        <p:tgtEl>
                                          <p:spTgt spid="3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45"/>
                                        </p:tgtEl>
                                        <p:attrNameLst>
                                          <p:attrName>style.visibility</p:attrName>
                                        </p:attrNameLst>
                                      </p:cBhvr>
                                      <p:to>
                                        <p:strVal val="visible"/>
                                      </p:to>
                                    </p:set>
                                    <p:animEffect transition="in" filter="wipe(left)">
                                      <p:cBhvr>
                                        <p:cTn id="19" dur="2000"/>
                                        <p:tgtEl>
                                          <p:spTgt spid="45"/>
                                        </p:tgtEl>
                                      </p:cBhvr>
                                    </p:animEffect>
                                  </p:childTnLst>
                                </p:cTn>
                              </p:par>
                              <p:par>
                                <p:cTn id="20" presetID="22" presetClass="entr" presetSubtype="8" fill="hold"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left)">
                                      <p:cBhvr>
                                        <p:cTn id="22" dur="2000"/>
                                        <p:tgtEl>
                                          <p:spTgt spid="47"/>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0" fill="hold" grpId="0" nodeType="clickEffect">
                                  <p:stCondLst>
                                    <p:cond delay="0"/>
                                  </p:stCondLst>
                                  <p:childTnLst>
                                    <p:set>
                                      <p:cBhvr>
                                        <p:cTn id="26" dur="1" fill="hold">
                                          <p:stCondLst>
                                            <p:cond delay="0"/>
                                          </p:stCondLst>
                                        </p:cTn>
                                        <p:tgtEl>
                                          <p:spTgt spid="33"/>
                                        </p:tgtEl>
                                        <p:attrNameLst>
                                          <p:attrName>style.visibility</p:attrName>
                                        </p:attrNameLst>
                                      </p:cBhvr>
                                      <p:to>
                                        <p:strVal val="visible"/>
                                      </p:to>
                                    </p:set>
                                    <p:anim calcmode="lin" valueType="num">
                                      <p:cBhvr>
                                        <p:cTn id="27" dur="1000" fill="hold"/>
                                        <p:tgtEl>
                                          <p:spTgt spid="33"/>
                                        </p:tgtEl>
                                        <p:attrNameLst>
                                          <p:attrName>ppt_w</p:attrName>
                                        </p:attrNameLst>
                                      </p:cBhvr>
                                      <p:tavLst>
                                        <p:tav tm="0">
                                          <p:val>
                                            <p:fltVal val="0"/>
                                          </p:val>
                                        </p:tav>
                                        <p:tav tm="100000">
                                          <p:val>
                                            <p:strVal val="#ppt_w"/>
                                          </p:val>
                                        </p:tav>
                                      </p:tavLst>
                                    </p:anim>
                                    <p:anim calcmode="lin" valueType="num">
                                      <p:cBhvr>
                                        <p:cTn id="28" dur="1000" fill="hold"/>
                                        <p:tgtEl>
                                          <p:spTgt spid="33"/>
                                        </p:tgtEl>
                                        <p:attrNameLst>
                                          <p:attrName>ppt_h</p:attrName>
                                        </p:attrNameLst>
                                      </p:cBhvr>
                                      <p:tavLst>
                                        <p:tav tm="0">
                                          <p:val>
                                            <p:fltVal val="0"/>
                                          </p:val>
                                        </p:tav>
                                        <p:tav tm="100000">
                                          <p:val>
                                            <p:strVal val="#ppt_h"/>
                                          </p:val>
                                        </p:tav>
                                      </p:tavLst>
                                    </p:anim>
                                    <p:animEffect transition="in" filter="fade">
                                      <p:cBhvr>
                                        <p:cTn id="29" dur="1000"/>
                                        <p:tgtEl>
                                          <p:spTgt spid="33"/>
                                        </p:tgtEl>
                                      </p:cBhvr>
                                    </p:animEffect>
                                  </p:childTnLst>
                                </p:cTn>
                              </p:par>
                              <p:par>
                                <p:cTn id="30" presetID="53" presetClass="entr" presetSubtype="0" fill="hold" grpId="0" nodeType="withEffect">
                                  <p:stCondLst>
                                    <p:cond delay="0"/>
                                  </p:stCondLst>
                                  <p:childTnLst>
                                    <p:set>
                                      <p:cBhvr>
                                        <p:cTn id="31" dur="1" fill="hold">
                                          <p:stCondLst>
                                            <p:cond delay="0"/>
                                          </p:stCondLst>
                                        </p:cTn>
                                        <p:tgtEl>
                                          <p:spTgt spid="34"/>
                                        </p:tgtEl>
                                        <p:attrNameLst>
                                          <p:attrName>style.visibility</p:attrName>
                                        </p:attrNameLst>
                                      </p:cBhvr>
                                      <p:to>
                                        <p:strVal val="visible"/>
                                      </p:to>
                                    </p:set>
                                    <p:anim calcmode="lin" valueType="num">
                                      <p:cBhvr>
                                        <p:cTn id="32" dur="1000" fill="hold"/>
                                        <p:tgtEl>
                                          <p:spTgt spid="34"/>
                                        </p:tgtEl>
                                        <p:attrNameLst>
                                          <p:attrName>ppt_w</p:attrName>
                                        </p:attrNameLst>
                                      </p:cBhvr>
                                      <p:tavLst>
                                        <p:tav tm="0">
                                          <p:val>
                                            <p:fltVal val="0"/>
                                          </p:val>
                                        </p:tav>
                                        <p:tav tm="100000">
                                          <p:val>
                                            <p:strVal val="#ppt_w"/>
                                          </p:val>
                                        </p:tav>
                                      </p:tavLst>
                                    </p:anim>
                                    <p:anim calcmode="lin" valueType="num">
                                      <p:cBhvr>
                                        <p:cTn id="33" dur="1000" fill="hold"/>
                                        <p:tgtEl>
                                          <p:spTgt spid="34"/>
                                        </p:tgtEl>
                                        <p:attrNameLst>
                                          <p:attrName>ppt_h</p:attrName>
                                        </p:attrNameLst>
                                      </p:cBhvr>
                                      <p:tavLst>
                                        <p:tav tm="0">
                                          <p:val>
                                            <p:fltVal val="0"/>
                                          </p:val>
                                        </p:tav>
                                        <p:tav tm="100000">
                                          <p:val>
                                            <p:strVal val="#ppt_h"/>
                                          </p:val>
                                        </p:tav>
                                      </p:tavLst>
                                    </p:anim>
                                    <p:animEffect transition="in" filter="fade">
                                      <p:cBhvr>
                                        <p:cTn id="34" dur="1000"/>
                                        <p:tgtEl>
                                          <p:spTgt spid="34"/>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left)">
                                      <p:cBhvr>
                                        <p:cTn id="39" dur="2000"/>
                                        <p:tgtEl>
                                          <p:spTgt spid="49"/>
                                        </p:tgtEl>
                                      </p:cBhvr>
                                    </p:animEffect>
                                  </p:childTnLst>
                                </p:cTn>
                              </p:par>
                              <p:par>
                                <p:cTn id="40" presetID="22" presetClass="entr" presetSubtype="8" fill="hold" nodeType="withEffect">
                                  <p:stCondLst>
                                    <p:cond delay="0"/>
                                  </p:stCondLst>
                                  <p:childTnLst>
                                    <p:set>
                                      <p:cBhvr>
                                        <p:cTn id="41" dur="1" fill="hold">
                                          <p:stCondLst>
                                            <p:cond delay="0"/>
                                          </p:stCondLst>
                                        </p:cTn>
                                        <p:tgtEl>
                                          <p:spTgt spid="51"/>
                                        </p:tgtEl>
                                        <p:attrNameLst>
                                          <p:attrName>style.visibility</p:attrName>
                                        </p:attrNameLst>
                                      </p:cBhvr>
                                      <p:to>
                                        <p:strVal val="visible"/>
                                      </p:to>
                                    </p:set>
                                    <p:animEffect transition="in" filter="wipe(left)">
                                      <p:cBhvr>
                                        <p:cTn id="42" dur="2000"/>
                                        <p:tgtEl>
                                          <p:spTgt spid="51"/>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0" fill="hold" grpId="0" nodeType="clickEffect">
                                  <p:stCondLst>
                                    <p:cond delay="0"/>
                                  </p:stCondLst>
                                  <p:childTnLst>
                                    <p:set>
                                      <p:cBhvr>
                                        <p:cTn id="46" dur="1" fill="hold">
                                          <p:stCondLst>
                                            <p:cond delay="0"/>
                                          </p:stCondLst>
                                        </p:cTn>
                                        <p:tgtEl>
                                          <p:spTgt spid="35"/>
                                        </p:tgtEl>
                                        <p:attrNameLst>
                                          <p:attrName>style.visibility</p:attrName>
                                        </p:attrNameLst>
                                      </p:cBhvr>
                                      <p:to>
                                        <p:strVal val="visible"/>
                                      </p:to>
                                    </p:set>
                                    <p:anim calcmode="lin" valueType="num">
                                      <p:cBhvr>
                                        <p:cTn id="47" dur="1000" fill="hold"/>
                                        <p:tgtEl>
                                          <p:spTgt spid="35"/>
                                        </p:tgtEl>
                                        <p:attrNameLst>
                                          <p:attrName>ppt_w</p:attrName>
                                        </p:attrNameLst>
                                      </p:cBhvr>
                                      <p:tavLst>
                                        <p:tav tm="0">
                                          <p:val>
                                            <p:fltVal val="0"/>
                                          </p:val>
                                        </p:tav>
                                        <p:tav tm="100000">
                                          <p:val>
                                            <p:strVal val="#ppt_w"/>
                                          </p:val>
                                        </p:tav>
                                      </p:tavLst>
                                    </p:anim>
                                    <p:anim calcmode="lin" valueType="num">
                                      <p:cBhvr>
                                        <p:cTn id="48" dur="1000" fill="hold"/>
                                        <p:tgtEl>
                                          <p:spTgt spid="35"/>
                                        </p:tgtEl>
                                        <p:attrNameLst>
                                          <p:attrName>ppt_h</p:attrName>
                                        </p:attrNameLst>
                                      </p:cBhvr>
                                      <p:tavLst>
                                        <p:tav tm="0">
                                          <p:val>
                                            <p:fltVal val="0"/>
                                          </p:val>
                                        </p:tav>
                                        <p:tav tm="100000">
                                          <p:val>
                                            <p:strVal val="#ppt_h"/>
                                          </p:val>
                                        </p:tav>
                                      </p:tavLst>
                                    </p:anim>
                                    <p:animEffect transition="in" filter="fade">
                                      <p:cBhvr>
                                        <p:cTn id="49" dur="1000"/>
                                        <p:tgtEl>
                                          <p:spTgt spid="35"/>
                                        </p:tgtEl>
                                      </p:cBhvr>
                                    </p:animEffect>
                                  </p:childTnLst>
                                </p:cTn>
                              </p:par>
                              <p:par>
                                <p:cTn id="50" presetID="53" presetClass="entr" presetSubtype="0" fill="hold" grpId="0" nodeType="withEffect">
                                  <p:stCondLst>
                                    <p:cond delay="0"/>
                                  </p:stCondLst>
                                  <p:childTnLst>
                                    <p:set>
                                      <p:cBhvr>
                                        <p:cTn id="51" dur="1" fill="hold">
                                          <p:stCondLst>
                                            <p:cond delay="0"/>
                                          </p:stCondLst>
                                        </p:cTn>
                                        <p:tgtEl>
                                          <p:spTgt spid="36"/>
                                        </p:tgtEl>
                                        <p:attrNameLst>
                                          <p:attrName>style.visibility</p:attrName>
                                        </p:attrNameLst>
                                      </p:cBhvr>
                                      <p:to>
                                        <p:strVal val="visible"/>
                                      </p:to>
                                    </p:set>
                                    <p:anim calcmode="lin" valueType="num">
                                      <p:cBhvr>
                                        <p:cTn id="52" dur="1000" fill="hold"/>
                                        <p:tgtEl>
                                          <p:spTgt spid="36"/>
                                        </p:tgtEl>
                                        <p:attrNameLst>
                                          <p:attrName>ppt_w</p:attrName>
                                        </p:attrNameLst>
                                      </p:cBhvr>
                                      <p:tavLst>
                                        <p:tav tm="0">
                                          <p:val>
                                            <p:fltVal val="0"/>
                                          </p:val>
                                        </p:tav>
                                        <p:tav tm="100000">
                                          <p:val>
                                            <p:strVal val="#ppt_w"/>
                                          </p:val>
                                        </p:tav>
                                      </p:tavLst>
                                    </p:anim>
                                    <p:anim calcmode="lin" valueType="num">
                                      <p:cBhvr>
                                        <p:cTn id="53" dur="1000" fill="hold"/>
                                        <p:tgtEl>
                                          <p:spTgt spid="36"/>
                                        </p:tgtEl>
                                        <p:attrNameLst>
                                          <p:attrName>ppt_h</p:attrName>
                                        </p:attrNameLst>
                                      </p:cBhvr>
                                      <p:tavLst>
                                        <p:tav tm="0">
                                          <p:val>
                                            <p:fltVal val="0"/>
                                          </p:val>
                                        </p:tav>
                                        <p:tav tm="100000">
                                          <p:val>
                                            <p:strVal val="#ppt_h"/>
                                          </p:val>
                                        </p:tav>
                                      </p:tavLst>
                                    </p:anim>
                                    <p:animEffect transition="in" filter="fade">
                                      <p:cBhvr>
                                        <p:cTn id="54" dur="1000"/>
                                        <p:tgtEl>
                                          <p:spTgt spid="36"/>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nodeType="click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2000"/>
                                        <p:tgtEl>
                                          <p:spTgt spid="62"/>
                                        </p:tgtEl>
                                      </p:cBhvr>
                                    </p:animEffect>
                                  </p:childTnLst>
                                </p:cTn>
                              </p:par>
                            </p:childTnLst>
                          </p:cTn>
                        </p:par>
                      </p:childTnLst>
                    </p:cTn>
                  </p:par>
                  <p:par>
                    <p:cTn id="60" fill="hold">
                      <p:stCondLst>
                        <p:cond delay="indefinite"/>
                      </p:stCondLst>
                      <p:childTnLst>
                        <p:par>
                          <p:cTn id="61" fill="hold">
                            <p:stCondLst>
                              <p:cond delay="0"/>
                            </p:stCondLst>
                            <p:childTnLst>
                              <p:par>
                                <p:cTn id="62" presetID="27" presetClass="entr" presetSubtype="0" fill="hold" grpId="0" nodeType="clickEffect">
                                  <p:stCondLst>
                                    <p:cond delay="0"/>
                                  </p:stCondLst>
                                  <p:iterate type="lt">
                                    <p:tmPct val="50000"/>
                                  </p:iterate>
                                  <p:childTnLst>
                                    <p:set>
                                      <p:cBhvr>
                                        <p:cTn id="63" dur="1" fill="hold">
                                          <p:stCondLst>
                                            <p:cond delay="0"/>
                                          </p:stCondLst>
                                        </p:cTn>
                                        <p:tgtEl>
                                          <p:spTgt spid="58"/>
                                        </p:tgtEl>
                                        <p:attrNameLst>
                                          <p:attrName>style.visibility</p:attrName>
                                        </p:attrNameLst>
                                      </p:cBhvr>
                                      <p:to>
                                        <p:strVal val="visible"/>
                                      </p:to>
                                    </p:set>
                                    <p:anim calcmode="discrete" valueType="clr">
                                      <p:cBhvr override="childStyle">
                                        <p:cTn id="64" dur="500"/>
                                        <p:tgtEl>
                                          <p:spTgt spid="58"/>
                                        </p:tgtEl>
                                        <p:attrNameLst>
                                          <p:attrName>style.color</p:attrName>
                                        </p:attrNameLst>
                                      </p:cBhvr>
                                      <p:tavLst>
                                        <p:tav tm="0">
                                          <p:val>
                                            <p:clrVal>
                                              <a:schemeClr val="accent2"/>
                                            </p:clrVal>
                                          </p:val>
                                        </p:tav>
                                        <p:tav tm="50000">
                                          <p:val>
                                            <p:clrVal>
                                              <a:schemeClr val="hlink"/>
                                            </p:clrVal>
                                          </p:val>
                                        </p:tav>
                                      </p:tavLst>
                                    </p:anim>
                                    <p:anim calcmode="discrete" valueType="clr">
                                      <p:cBhvr>
                                        <p:cTn id="65" dur="500"/>
                                        <p:tgtEl>
                                          <p:spTgt spid="58"/>
                                        </p:tgtEl>
                                        <p:attrNameLst>
                                          <p:attrName>fillcolor</p:attrName>
                                        </p:attrNameLst>
                                      </p:cBhvr>
                                      <p:tavLst>
                                        <p:tav tm="0">
                                          <p:val>
                                            <p:clrVal>
                                              <a:schemeClr val="accent2"/>
                                            </p:clrVal>
                                          </p:val>
                                        </p:tav>
                                        <p:tav tm="50000">
                                          <p:val>
                                            <p:clrVal>
                                              <a:schemeClr val="hlink"/>
                                            </p:clrVal>
                                          </p:val>
                                        </p:tav>
                                      </p:tavLst>
                                    </p:anim>
                                    <p:set>
                                      <p:cBhvr>
                                        <p:cTn id="66" dur="500"/>
                                        <p:tgtEl>
                                          <p:spTgt spid="58"/>
                                        </p:tgtEl>
                                        <p:attrNameLst>
                                          <p:attrName>fill.type</p:attrName>
                                        </p:attrNameLst>
                                      </p:cBhvr>
                                      <p:to>
                                        <p:strVal val="solid"/>
                                      </p:to>
                                    </p:set>
                                  </p:childTnLst>
                                </p:cTn>
                              </p:par>
                            </p:childTnLst>
                          </p:cTn>
                        </p:par>
                      </p:childTnLst>
                    </p:cTn>
                  </p:par>
                  <p:par>
                    <p:cTn id="67" fill="hold">
                      <p:stCondLst>
                        <p:cond delay="indefinite"/>
                      </p:stCondLst>
                      <p:childTnLst>
                        <p:par>
                          <p:cTn id="68" fill="hold">
                            <p:stCondLst>
                              <p:cond delay="0"/>
                            </p:stCondLst>
                            <p:childTnLst>
                              <p:par>
                                <p:cTn id="69" presetID="22" presetClass="entr" presetSubtype="8" fill="hold" nodeType="clickEffect">
                                  <p:stCondLst>
                                    <p:cond delay="0"/>
                                  </p:stCondLst>
                                  <p:childTnLst>
                                    <p:set>
                                      <p:cBhvr>
                                        <p:cTn id="70" dur="1" fill="hold">
                                          <p:stCondLst>
                                            <p:cond delay="0"/>
                                          </p:stCondLst>
                                        </p:cTn>
                                        <p:tgtEl>
                                          <p:spTgt spid="53"/>
                                        </p:tgtEl>
                                        <p:attrNameLst>
                                          <p:attrName>style.visibility</p:attrName>
                                        </p:attrNameLst>
                                      </p:cBhvr>
                                      <p:to>
                                        <p:strVal val="visible"/>
                                      </p:to>
                                    </p:set>
                                    <p:animEffect transition="in" filter="wipe(left)">
                                      <p:cBhvr>
                                        <p:cTn id="71" dur="2000"/>
                                        <p:tgtEl>
                                          <p:spTgt spid="53"/>
                                        </p:tgtEl>
                                      </p:cBhvr>
                                    </p:animEffect>
                                  </p:childTnLst>
                                </p:cTn>
                              </p:par>
                            </p:childTnLst>
                          </p:cTn>
                        </p:par>
                      </p:childTnLst>
                    </p:cTn>
                  </p:par>
                  <p:par>
                    <p:cTn id="72" fill="hold">
                      <p:stCondLst>
                        <p:cond delay="indefinite"/>
                      </p:stCondLst>
                      <p:childTnLst>
                        <p:par>
                          <p:cTn id="73" fill="hold">
                            <p:stCondLst>
                              <p:cond delay="0"/>
                            </p:stCondLst>
                            <p:childTnLst>
                              <p:par>
                                <p:cTn id="74" presetID="53" presetClass="entr" presetSubtype="0" fill="hold" grpId="0" nodeType="clickEffect">
                                  <p:stCondLst>
                                    <p:cond delay="0"/>
                                  </p:stCondLst>
                                  <p:childTnLst>
                                    <p:set>
                                      <p:cBhvr>
                                        <p:cTn id="75" dur="1" fill="hold">
                                          <p:stCondLst>
                                            <p:cond delay="0"/>
                                          </p:stCondLst>
                                        </p:cTn>
                                        <p:tgtEl>
                                          <p:spTgt spid="37"/>
                                        </p:tgtEl>
                                        <p:attrNameLst>
                                          <p:attrName>style.visibility</p:attrName>
                                        </p:attrNameLst>
                                      </p:cBhvr>
                                      <p:to>
                                        <p:strVal val="visible"/>
                                      </p:to>
                                    </p:set>
                                    <p:anim calcmode="lin" valueType="num">
                                      <p:cBhvr>
                                        <p:cTn id="76" dur="1000" fill="hold"/>
                                        <p:tgtEl>
                                          <p:spTgt spid="37"/>
                                        </p:tgtEl>
                                        <p:attrNameLst>
                                          <p:attrName>ppt_w</p:attrName>
                                        </p:attrNameLst>
                                      </p:cBhvr>
                                      <p:tavLst>
                                        <p:tav tm="0">
                                          <p:val>
                                            <p:fltVal val="0"/>
                                          </p:val>
                                        </p:tav>
                                        <p:tav tm="100000">
                                          <p:val>
                                            <p:strVal val="#ppt_w"/>
                                          </p:val>
                                        </p:tav>
                                      </p:tavLst>
                                    </p:anim>
                                    <p:anim calcmode="lin" valueType="num">
                                      <p:cBhvr>
                                        <p:cTn id="77" dur="1000" fill="hold"/>
                                        <p:tgtEl>
                                          <p:spTgt spid="37"/>
                                        </p:tgtEl>
                                        <p:attrNameLst>
                                          <p:attrName>ppt_h</p:attrName>
                                        </p:attrNameLst>
                                      </p:cBhvr>
                                      <p:tavLst>
                                        <p:tav tm="0">
                                          <p:val>
                                            <p:fltVal val="0"/>
                                          </p:val>
                                        </p:tav>
                                        <p:tav tm="100000">
                                          <p:val>
                                            <p:strVal val="#ppt_h"/>
                                          </p:val>
                                        </p:tav>
                                      </p:tavLst>
                                    </p:anim>
                                    <p:animEffect transition="in" filter="fade">
                                      <p:cBhvr>
                                        <p:cTn id="78" dur="1000"/>
                                        <p:tgtEl>
                                          <p:spTgt spid="37"/>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8" fill="hold" nodeType="clickEffect">
                                  <p:stCondLst>
                                    <p:cond delay="0"/>
                                  </p:stCondLst>
                                  <p:childTnLst>
                                    <p:set>
                                      <p:cBhvr>
                                        <p:cTn id="82" dur="1" fill="hold">
                                          <p:stCondLst>
                                            <p:cond delay="0"/>
                                          </p:stCondLst>
                                        </p:cTn>
                                        <p:tgtEl>
                                          <p:spTgt spid="55"/>
                                        </p:tgtEl>
                                        <p:attrNameLst>
                                          <p:attrName>style.visibility</p:attrName>
                                        </p:attrNameLst>
                                      </p:cBhvr>
                                      <p:to>
                                        <p:strVal val="visible"/>
                                      </p:to>
                                    </p:set>
                                    <p:animEffect transition="in" filter="wipe(left)">
                                      <p:cBhvr>
                                        <p:cTn id="83" dur="2000"/>
                                        <p:tgtEl>
                                          <p:spTgt spid="55"/>
                                        </p:tgtEl>
                                      </p:cBhvr>
                                    </p:animEffect>
                                  </p:childTnLst>
                                </p:cTn>
                              </p:par>
                              <p:par>
                                <p:cTn id="84" presetID="22" presetClass="entr" presetSubtype="8" fill="hold" nodeType="with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left)">
                                      <p:cBhvr>
                                        <p:cTn id="86" dur="2000"/>
                                        <p:tgtEl>
                                          <p:spTgt spid="57"/>
                                        </p:tgtEl>
                                      </p:cBhvr>
                                    </p:animEffect>
                                  </p:childTnLst>
                                </p:cTn>
                              </p:par>
                            </p:childTnLst>
                          </p:cTn>
                        </p:par>
                      </p:childTnLst>
                    </p:cTn>
                  </p:par>
                  <p:par>
                    <p:cTn id="87" fill="hold">
                      <p:stCondLst>
                        <p:cond delay="indefinite"/>
                      </p:stCondLst>
                      <p:childTnLst>
                        <p:par>
                          <p:cTn id="88" fill="hold">
                            <p:stCondLst>
                              <p:cond delay="0"/>
                            </p:stCondLst>
                            <p:childTnLst>
                              <p:par>
                                <p:cTn id="89" presetID="53" presetClass="entr" presetSubtype="0" fill="hold" grpId="0" nodeType="click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p:cTn id="91" dur="1000" fill="hold"/>
                                        <p:tgtEl>
                                          <p:spTgt spid="41"/>
                                        </p:tgtEl>
                                        <p:attrNameLst>
                                          <p:attrName>ppt_w</p:attrName>
                                        </p:attrNameLst>
                                      </p:cBhvr>
                                      <p:tavLst>
                                        <p:tav tm="0">
                                          <p:val>
                                            <p:fltVal val="0"/>
                                          </p:val>
                                        </p:tav>
                                        <p:tav tm="100000">
                                          <p:val>
                                            <p:strVal val="#ppt_w"/>
                                          </p:val>
                                        </p:tav>
                                      </p:tavLst>
                                    </p:anim>
                                    <p:anim calcmode="lin" valueType="num">
                                      <p:cBhvr>
                                        <p:cTn id="92" dur="1000" fill="hold"/>
                                        <p:tgtEl>
                                          <p:spTgt spid="41"/>
                                        </p:tgtEl>
                                        <p:attrNameLst>
                                          <p:attrName>ppt_h</p:attrName>
                                        </p:attrNameLst>
                                      </p:cBhvr>
                                      <p:tavLst>
                                        <p:tav tm="0">
                                          <p:val>
                                            <p:fltVal val="0"/>
                                          </p:val>
                                        </p:tav>
                                        <p:tav tm="100000">
                                          <p:val>
                                            <p:strVal val="#ppt_h"/>
                                          </p:val>
                                        </p:tav>
                                      </p:tavLst>
                                    </p:anim>
                                    <p:animEffect transition="in" filter="fade">
                                      <p:cBhvr>
                                        <p:cTn id="93" dur="1000"/>
                                        <p:tgtEl>
                                          <p:spTgt spid="41"/>
                                        </p:tgtEl>
                                      </p:cBhvr>
                                    </p:animEffect>
                                  </p:childTnLst>
                                </p:cTn>
                              </p:par>
                              <p:par>
                                <p:cTn id="94" presetID="53" presetClass="entr" presetSubtype="0" fill="hold" grpId="0" nodeType="withEffect">
                                  <p:stCondLst>
                                    <p:cond delay="0"/>
                                  </p:stCondLst>
                                  <p:childTnLst>
                                    <p:set>
                                      <p:cBhvr>
                                        <p:cTn id="95" dur="1" fill="hold">
                                          <p:stCondLst>
                                            <p:cond delay="0"/>
                                          </p:stCondLst>
                                        </p:cTn>
                                        <p:tgtEl>
                                          <p:spTgt spid="40"/>
                                        </p:tgtEl>
                                        <p:attrNameLst>
                                          <p:attrName>style.visibility</p:attrName>
                                        </p:attrNameLst>
                                      </p:cBhvr>
                                      <p:to>
                                        <p:strVal val="visible"/>
                                      </p:to>
                                    </p:set>
                                    <p:anim calcmode="lin" valueType="num">
                                      <p:cBhvr>
                                        <p:cTn id="96" dur="1000" fill="hold"/>
                                        <p:tgtEl>
                                          <p:spTgt spid="40"/>
                                        </p:tgtEl>
                                        <p:attrNameLst>
                                          <p:attrName>ppt_w</p:attrName>
                                        </p:attrNameLst>
                                      </p:cBhvr>
                                      <p:tavLst>
                                        <p:tav tm="0">
                                          <p:val>
                                            <p:fltVal val="0"/>
                                          </p:val>
                                        </p:tav>
                                        <p:tav tm="100000">
                                          <p:val>
                                            <p:strVal val="#ppt_w"/>
                                          </p:val>
                                        </p:tav>
                                      </p:tavLst>
                                    </p:anim>
                                    <p:anim calcmode="lin" valueType="num">
                                      <p:cBhvr>
                                        <p:cTn id="97" dur="1000" fill="hold"/>
                                        <p:tgtEl>
                                          <p:spTgt spid="40"/>
                                        </p:tgtEl>
                                        <p:attrNameLst>
                                          <p:attrName>ppt_h</p:attrName>
                                        </p:attrNameLst>
                                      </p:cBhvr>
                                      <p:tavLst>
                                        <p:tav tm="0">
                                          <p:val>
                                            <p:fltVal val="0"/>
                                          </p:val>
                                        </p:tav>
                                        <p:tav tm="100000">
                                          <p:val>
                                            <p:strVal val="#ppt_h"/>
                                          </p:val>
                                        </p:tav>
                                      </p:tavLst>
                                    </p:anim>
                                    <p:animEffect transition="in" filter="fade">
                                      <p:cBhvr>
                                        <p:cTn id="98" dur="1000"/>
                                        <p:tgtEl>
                                          <p:spTgt spid="40"/>
                                        </p:tgtEl>
                                      </p:cBhvr>
                                    </p:animEffect>
                                  </p:childTnLst>
                                </p:cTn>
                              </p:par>
                            </p:childTnLst>
                          </p:cTn>
                        </p:par>
                      </p:childTnLst>
                    </p:cTn>
                  </p:par>
                  <p:par>
                    <p:cTn id="99" fill="hold">
                      <p:stCondLst>
                        <p:cond delay="indefinite"/>
                      </p:stCondLst>
                      <p:childTnLst>
                        <p:par>
                          <p:cTn id="100" fill="hold">
                            <p:stCondLst>
                              <p:cond delay="0"/>
                            </p:stCondLst>
                            <p:childTnLst>
                              <p:par>
                                <p:cTn id="101" presetID="22" presetClass="entr" presetSubtype="8" fill="hold" nodeType="clickEffect">
                                  <p:stCondLst>
                                    <p:cond delay="0"/>
                                  </p:stCondLst>
                                  <p:childTnLst>
                                    <p:set>
                                      <p:cBhvr>
                                        <p:cTn id="102" dur="1" fill="hold">
                                          <p:stCondLst>
                                            <p:cond delay="0"/>
                                          </p:stCondLst>
                                        </p:cTn>
                                        <p:tgtEl>
                                          <p:spTgt spid="64"/>
                                        </p:tgtEl>
                                        <p:attrNameLst>
                                          <p:attrName>style.visibility</p:attrName>
                                        </p:attrNameLst>
                                      </p:cBhvr>
                                      <p:to>
                                        <p:strVal val="visible"/>
                                      </p:to>
                                    </p:set>
                                    <p:animEffect transition="in" filter="wipe(left)">
                                      <p:cBhvr>
                                        <p:cTn id="103" dur="2000"/>
                                        <p:tgtEl>
                                          <p:spTgt spid="64"/>
                                        </p:tgtEl>
                                      </p:cBhvr>
                                    </p:animEffect>
                                  </p:childTnLst>
                                </p:cTn>
                              </p:par>
                            </p:childTnLst>
                          </p:cTn>
                        </p:par>
                      </p:childTnLst>
                    </p:cTn>
                  </p:par>
                  <p:par>
                    <p:cTn id="104" fill="hold">
                      <p:stCondLst>
                        <p:cond delay="indefinite"/>
                      </p:stCondLst>
                      <p:childTnLst>
                        <p:par>
                          <p:cTn id="105" fill="hold">
                            <p:stCondLst>
                              <p:cond delay="0"/>
                            </p:stCondLst>
                            <p:childTnLst>
                              <p:par>
                                <p:cTn id="106" presetID="27" presetClass="entr" presetSubtype="0" fill="hold" grpId="0" nodeType="clickEffect">
                                  <p:stCondLst>
                                    <p:cond delay="0"/>
                                  </p:stCondLst>
                                  <p:iterate type="lt">
                                    <p:tmPct val="50000"/>
                                  </p:iterate>
                                  <p:childTnLst>
                                    <p:set>
                                      <p:cBhvr>
                                        <p:cTn id="107" dur="1" fill="hold">
                                          <p:stCondLst>
                                            <p:cond delay="0"/>
                                          </p:stCondLst>
                                        </p:cTn>
                                        <p:tgtEl>
                                          <p:spTgt spid="60"/>
                                        </p:tgtEl>
                                        <p:attrNameLst>
                                          <p:attrName>style.visibility</p:attrName>
                                        </p:attrNameLst>
                                      </p:cBhvr>
                                      <p:to>
                                        <p:strVal val="visible"/>
                                      </p:to>
                                    </p:set>
                                    <p:anim calcmode="discrete" valueType="clr">
                                      <p:cBhvr override="childStyle">
                                        <p:cTn id="108" dur="500"/>
                                        <p:tgtEl>
                                          <p:spTgt spid="60"/>
                                        </p:tgtEl>
                                        <p:attrNameLst>
                                          <p:attrName>style.color</p:attrName>
                                        </p:attrNameLst>
                                      </p:cBhvr>
                                      <p:tavLst>
                                        <p:tav tm="0">
                                          <p:val>
                                            <p:clrVal>
                                              <a:schemeClr val="accent2"/>
                                            </p:clrVal>
                                          </p:val>
                                        </p:tav>
                                        <p:tav tm="50000">
                                          <p:val>
                                            <p:clrVal>
                                              <a:schemeClr val="hlink"/>
                                            </p:clrVal>
                                          </p:val>
                                        </p:tav>
                                      </p:tavLst>
                                    </p:anim>
                                    <p:anim calcmode="discrete" valueType="clr">
                                      <p:cBhvr>
                                        <p:cTn id="109" dur="500"/>
                                        <p:tgtEl>
                                          <p:spTgt spid="60"/>
                                        </p:tgtEl>
                                        <p:attrNameLst>
                                          <p:attrName>fillcolor</p:attrName>
                                        </p:attrNameLst>
                                      </p:cBhvr>
                                      <p:tavLst>
                                        <p:tav tm="0">
                                          <p:val>
                                            <p:clrVal>
                                              <a:schemeClr val="accent2"/>
                                            </p:clrVal>
                                          </p:val>
                                        </p:tav>
                                        <p:tav tm="50000">
                                          <p:val>
                                            <p:clrVal>
                                              <a:schemeClr val="hlink"/>
                                            </p:clrVal>
                                          </p:val>
                                        </p:tav>
                                      </p:tavLst>
                                    </p:anim>
                                    <p:set>
                                      <p:cBhvr>
                                        <p:cTn id="110" dur="500"/>
                                        <p:tgtEl>
                                          <p:spTgt spid="60"/>
                                        </p:tgtEl>
                                        <p:attrNameLst>
                                          <p:attrName>fill.type</p:attrName>
                                        </p:attrNameLst>
                                      </p:cBhvr>
                                      <p:to>
                                        <p:strVal val="solid"/>
                                      </p:to>
                                    </p:set>
                                  </p:childTnLst>
                                </p:cTn>
                              </p:par>
                            </p:childTnLst>
                          </p:cTn>
                        </p:par>
                      </p:childTnLst>
                    </p:cTn>
                  </p:par>
                  <p:par>
                    <p:cTn id="111" fill="hold">
                      <p:stCondLst>
                        <p:cond delay="indefinite"/>
                      </p:stCondLst>
                      <p:childTnLst>
                        <p:par>
                          <p:cTn id="112" fill="hold">
                            <p:stCondLst>
                              <p:cond delay="0"/>
                            </p:stCondLst>
                            <p:childTnLst>
                              <p:par>
                                <p:cTn id="113" presetID="22" presetClass="entr" presetSubtype="8" fill="hold" grpId="0" nodeType="clickEffect">
                                  <p:stCondLst>
                                    <p:cond delay="0"/>
                                  </p:stCondLst>
                                  <p:childTnLst>
                                    <p:set>
                                      <p:cBhvr>
                                        <p:cTn id="114" dur="1" fill="hold">
                                          <p:stCondLst>
                                            <p:cond delay="0"/>
                                          </p:stCondLst>
                                        </p:cTn>
                                        <p:tgtEl>
                                          <p:spTgt spid="66"/>
                                        </p:tgtEl>
                                        <p:attrNameLst>
                                          <p:attrName>style.visibility</p:attrName>
                                        </p:attrNameLst>
                                      </p:cBhvr>
                                      <p:to>
                                        <p:strVal val="visible"/>
                                      </p:to>
                                    </p:set>
                                    <p:animEffect transition="in" filter="wipe(left)">
                                      <p:cBhvr>
                                        <p:cTn id="115" dur="500"/>
                                        <p:tgtEl>
                                          <p:spTgt spid="66"/>
                                        </p:tgtEl>
                                      </p:cBhvr>
                                    </p:animEffect>
                                  </p:childTnLst>
                                </p:cTn>
                              </p:par>
                            </p:childTnLst>
                          </p:cTn>
                        </p:par>
                      </p:childTnLst>
                    </p:cTn>
                  </p:par>
                  <p:par>
                    <p:cTn id="116" fill="hold">
                      <p:stCondLst>
                        <p:cond delay="indefinite"/>
                      </p:stCondLst>
                      <p:childTnLst>
                        <p:par>
                          <p:cTn id="117" fill="hold">
                            <p:stCondLst>
                              <p:cond delay="0"/>
                            </p:stCondLst>
                            <p:childTnLst>
                              <p:par>
                                <p:cTn id="118" presetID="22" presetClass="entr" presetSubtype="8" fill="hold" grpId="0" nodeType="clickEffect">
                                  <p:stCondLst>
                                    <p:cond delay="0"/>
                                  </p:stCondLst>
                                  <p:childTnLst>
                                    <p:set>
                                      <p:cBhvr>
                                        <p:cTn id="119" dur="1" fill="hold">
                                          <p:stCondLst>
                                            <p:cond delay="0"/>
                                          </p:stCondLst>
                                        </p:cTn>
                                        <p:tgtEl>
                                          <p:spTgt spid="82"/>
                                        </p:tgtEl>
                                        <p:attrNameLst>
                                          <p:attrName>style.visibility</p:attrName>
                                        </p:attrNameLst>
                                      </p:cBhvr>
                                      <p:to>
                                        <p:strVal val="visible"/>
                                      </p:to>
                                    </p:set>
                                    <p:animEffect transition="in" filter="wipe(left)">
                                      <p:cBhvr>
                                        <p:cTn id="120"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animBg="1"/>
      <p:bldP spid="34" grpId="0" animBg="1"/>
      <p:bldP spid="35" grpId="0" animBg="1"/>
      <p:bldP spid="36" grpId="0" animBg="1"/>
      <p:bldP spid="37" grpId="0" animBg="1"/>
      <p:bldP spid="40" grpId="0" animBg="1"/>
      <p:bldP spid="41" grpId="0" animBg="1"/>
      <p:bldP spid="58" grpId="0"/>
      <p:bldP spid="60" grpId="0"/>
      <p:bldP spid="66" grpId="0"/>
      <p:bldP spid="8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551D687-F979-4E9B-8105-82DE05C3F5BB}"/>
              </a:ext>
            </a:extLst>
          </p:cNvPr>
          <p:cNvSpPr>
            <a:spLocks noGrp="1"/>
          </p:cNvSpPr>
          <p:nvPr>
            <p:ph type="title"/>
          </p:nvPr>
        </p:nvSpPr>
        <p:spPr/>
        <p:txBody>
          <a:bodyPr/>
          <a:lstStyle/>
          <a:p>
            <a:r>
              <a:rPr lang="fr-FR" dirty="0"/>
              <a:t>Navigateur 1</a:t>
            </a:r>
          </a:p>
        </p:txBody>
      </p:sp>
      <p:sp>
        <p:nvSpPr>
          <p:cNvPr id="4" name="Espace réservé du contenu 3">
            <a:extLst>
              <a:ext uri="{FF2B5EF4-FFF2-40B4-BE49-F238E27FC236}">
                <a16:creationId xmlns:a16="http://schemas.microsoft.com/office/drawing/2014/main" id="{C615C75F-D16B-41C8-A127-867761FBFDCB}"/>
              </a:ext>
            </a:extLst>
          </p:cNvPr>
          <p:cNvSpPr>
            <a:spLocks noGrp="1"/>
          </p:cNvSpPr>
          <p:nvPr>
            <p:ph idx="1"/>
          </p:nvPr>
        </p:nvSpPr>
        <p:spPr/>
        <p:txBody>
          <a:bodyPr/>
          <a:lstStyle/>
          <a:p>
            <a:r>
              <a:rPr lang="fr-FR" dirty="0"/>
              <a:t>Fonctionne comme un traitement de texte :</a:t>
            </a:r>
          </a:p>
          <a:p>
            <a:pPr lvl="1"/>
            <a:r>
              <a:rPr lang="fr-FR" dirty="0"/>
              <a:t>Par défaut, les éléments se suivent sur la ligne comme lors d’une frappe au kilomètre avec retour à la ligne automatique ;</a:t>
            </a:r>
          </a:p>
          <a:p>
            <a:pPr lvl="1"/>
            <a:r>
              <a:rPr lang="fr-FR" dirty="0"/>
              <a:t>C’est ce qu’on appelle le flux ;</a:t>
            </a:r>
          </a:p>
          <a:p>
            <a:pPr lvl="1"/>
            <a:r>
              <a:rPr lang="fr-FR" dirty="0"/>
              <a:t>La hauteur de la ligne est celle du plus haut élément la contenant ;</a:t>
            </a:r>
          </a:p>
          <a:p>
            <a:pPr lvl="1"/>
            <a:r>
              <a:rPr lang="fr-FR" dirty="0"/>
              <a:t>Certains éléments forcent un retour à la ligne : rupture du flux</a:t>
            </a:r>
          </a:p>
          <a:p>
            <a:pPr lvl="2"/>
            <a:r>
              <a:rPr lang="fr-FR" dirty="0"/>
              <a:t>En raison de la nature de l’élément (</a:t>
            </a:r>
            <a:r>
              <a:rPr lang="fr-FR" dirty="0" err="1">
                <a:solidFill>
                  <a:srgbClr val="FF0000"/>
                </a:solidFill>
              </a:rPr>
              <a:t>br</a:t>
            </a:r>
            <a:r>
              <a:rPr lang="fr-FR" dirty="0"/>
              <a:t> : break) ;</a:t>
            </a:r>
          </a:p>
          <a:p>
            <a:pPr lvl="2"/>
            <a:r>
              <a:rPr lang="fr-FR" dirty="0"/>
              <a:t>En raison de son mode d’affichage (valeur de la propriété </a:t>
            </a:r>
            <a:r>
              <a:rPr lang="fr-FR" dirty="0" err="1"/>
              <a:t>css</a:t>
            </a:r>
            <a:r>
              <a:rPr lang="fr-FR" dirty="0"/>
              <a:t> </a:t>
            </a:r>
            <a:r>
              <a:rPr lang="fr-FR" dirty="0">
                <a:solidFill>
                  <a:srgbClr val="FF0000"/>
                </a:solidFill>
              </a:rPr>
              <a:t>display</a:t>
            </a:r>
            <a:r>
              <a:rPr lang="fr-FR" dirty="0"/>
              <a:t>).</a:t>
            </a:r>
          </a:p>
          <a:p>
            <a:pPr lvl="1"/>
            <a:r>
              <a:rPr lang="fr-FR" dirty="0"/>
              <a:t>On peut sortir un élément du flux : positionnement (valeur de la propriété </a:t>
            </a:r>
            <a:r>
              <a:rPr lang="fr-FR" dirty="0" err="1"/>
              <a:t>css</a:t>
            </a:r>
            <a:r>
              <a:rPr lang="fr-FR" dirty="0"/>
              <a:t> </a:t>
            </a:r>
            <a:r>
              <a:rPr lang="fr-FR" dirty="0">
                <a:solidFill>
                  <a:srgbClr val="FF0000"/>
                </a:solidFill>
              </a:rPr>
              <a:t>position</a:t>
            </a:r>
            <a:r>
              <a:rPr lang="fr-FR" dirty="0"/>
              <a:t>) ;</a:t>
            </a:r>
          </a:p>
          <a:p>
            <a:pPr lvl="1"/>
            <a:r>
              <a:rPr lang="fr-FR" dirty="0"/>
              <a:t>C’est la seule possibilité pour créer un contexte d’empilement : 1 élément au-dessus d’un autre ;</a:t>
            </a:r>
          </a:p>
        </p:txBody>
      </p:sp>
    </p:spTree>
    <p:extLst>
      <p:ext uri="{BB962C8B-B14F-4D97-AF65-F5344CB8AC3E}">
        <p14:creationId xmlns:p14="http://schemas.microsoft.com/office/powerpoint/2010/main" val="34649750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551D687-F979-4E9B-8105-82DE05C3F5BB}"/>
              </a:ext>
            </a:extLst>
          </p:cNvPr>
          <p:cNvSpPr>
            <a:spLocks noGrp="1"/>
          </p:cNvSpPr>
          <p:nvPr>
            <p:ph type="title"/>
          </p:nvPr>
        </p:nvSpPr>
        <p:spPr/>
        <p:txBody>
          <a:bodyPr/>
          <a:lstStyle/>
          <a:p>
            <a:r>
              <a:rPr lang="fr-FR" dirty="0"/>
              <a:t>Navigateur 2</a:t>
            </a:r>
          </a:p>
        </p:txBody>
      </p:sp>
      <p:pic>
        <p:nvPicPr>
          <p:cNvPr id="5" name="Espace réservé du contenu 4">
            <a:extLst>
              <a:ext uri="{FF2B5EF4-FFF2-40B4-BE49-F238E27FC236}">
                <a16:creationId xmlns:a16="http://schemas.microsoft.com/office/drawing/2014/main" id="{75DD77A4-2BDF-4CBD-90E0-B83B60B4397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42428" y="764704"/>
            <a:ext cx="5216477" cy="4176464"/>
          </a:xfrm>
        </p:spPr>
      </p:pic>
      <p:sp>
        <p:nvSpPr>
          <p:cNvPr id="6" name="ZoneTexte 5">
            <a:extLst>
              <a:ext uri="{FF2B5EF4-FFF2-40B4-BE49-F238E27FC236}">
                <a16:creationId xmlns:a16="http://schemas.microsoft.com/office/drawing/2014/main" id="{B8A45381-1CA5-4A9A-A60C-7154AD98D574}"/>
              </a:ext>
            </a:extLst>
          </p:cNvPr>
          <p:cNvSpPr txBox="1"/>
          <p:nvPr/>
        </p:nvSpPr>
        <p:spPr>
          <a:xfrm>
            <a:off x="323528" y="1052738"/>
            <a:ext cx="3096344" cy="3970318"/>
          </a:xfrm>
          <a:prstGeom prst="rect">
            <a:avLst/>
          </a:prstGeom>
          <a:noFill/>
        </p:spPr>
        <p:txBody>
          <a:bodyPr wrap="square" rtlCol="0">
            <a:spAutoFit/>
          </a:bodyPr>
          <a:lstStyle/>
          <a:p>
            <a:r>
              <a:rPr lang="fr-FR" b="1" dirty="0">
                <a:solidFill>
                  <a:schemeClr val="accent4"/>
                </a:solidFill>
              </a:rPr>
              <a:t>&lt;body&gt;</a:t>
            </a:r>
          </a:p>
          <a:p>
            <a:r>
              <a:rPr lang="fr-FR" b="1" dirty="0">
                <a:solidFill>
                  <a:schemeClr val="accent4"/>
                </a:solidFill>
              </a:rPr>
              <a:t>&lt;div&gt;</a:t>
            </a:r>
          </a:p>
          <a:p>
            <a:r>
              <a:rPr lang="fr-FR" b="1" dirty="0">
                <a:solidFill>
                  <a:schemeClr val="accent4"/>
                </a:solidFill>
              </a:rPr>
              <a:t>&lt;p&gt;</a:t>
            </a:r>
          </a:p>
          <a:p>
            <a:r>
              <a:rPr lang="fr-FR" dirty="0">
                <a:solidFill>
                  <a:schemeClr val="accent4"/>
                </a:solidFill>
              </a:rPr>
              <a:t>Lorem ipsum </a:t>
            </a:r>
            <a:r>
              <a:rPr lang="fr-FR" dirty="0" err="1">
                <a:solidFill>
                  <a:schemeClr val="accent4"/>
                </a:solidFill>
              </a:rPr>
              <a:t>dolor</a:t>
            </a:r>
            <a:r>
              <a:rPr lang="fr-FR" dirty="0">
                <a:solidFill>
                  <a:schemeClr val="accent4"/>
                </a:solidFill>
              </a:rPr>
              <a:t> </a:t>
            </a:r>
            <a:r>
              <a:rPr lang="fr-FR" dirty="0" err="1">
                <a:solidFill>
                  <a:schemeClr val="accent4"/>
                </a:solidFill>
              </a:rPr>
              <a:t>sit</a:t>
            </a:r>
            <a:r>
              <a:rPr lang="fr-FR" dirty="0">
                <a:solidFill>
                  <a:schemeClr val="accent4"/>
                </a:solidFill>
              </a:rPr>
              <a:t> </a:t>
            </a:r>
            <a:r>
              <a:rPr lang="fr-FR" dirty="0" err="1">
                <a:solidFill>
                  <a:schemeClr val="accent4"/>
                </a:solidFill>
              </a:rPr>
              <a:t>amet</a:t>
            </a:r>
            <a:r>
              <a:rPr lang="fr-FR" dirty="0">
                <a:solidFill>
                  <a:schemeClr val="accent4"/>
                </a:solidFill>
              </a:rPr>
              <a:t>. Et </a:t>
            </a:r>
            <a:r>
              <a:rPr lang="fr-FR" dirty="0" err="1">
                <a:solidFill>
                  <a:schemeClr val="accent4"/>
                </a:solidFill>
              </a:rPr>
              <a:t>internos</a:t>
            </a:r>
            <a:r>
              <a:rPr lang="fr-FR" dirty="0">
                <a:solidFill>
                  <a:schemeClr val="accent4"/>
                </a:solidFill>
              </a:rPr>
              <a:t> </a:t>
            </a:r>
            <a:r>
              <a:rPr lang="fr-FR" dirty="0" err="1">
                <a:solidFill>
                  <a:schemeClr val="accent4"/>
                </a:solidFill>
              </a:rPr>
              <a:t>quidem</a:t>
            </a:r>
            <a:r>
              <a:rPr lang="fr-FR" dirty="0">
                <a:solidFill>
                  <a:schemeClr val="accent4"/>
                </a:solidFill>
              </a:rPr>
              <a:t> </a:t>
            </a:r>
            <a:r>
              <a:rPr lang="fr-FR" dirty="0" err="1">
                <a:solidFill>
                  <a:schemeClr val="accent4"/>
                </a:solidFill>
              </a:rPr>
              <a:t>fugit</a:t>
            </a:r>
            <a:r>
              <a:rPr lang="fr-FR" dirty="0">
                <a:solidFill>
                  <a:schemeClr val="accent4"/>
                </a:solidFill>
              </a:rPr>
              <a:t> </a:t>
            </a:r>
            <a:r>
              <a:rPr lang="fr-FR" dirty="0" err="1">
                <a:solidFill>
                  <a:schemeClr val="accent4"/>
                </a:solidFill>
              </a:rPr>
              <a:t>rerum</a:t>
            </a:r>
            <a:r>
              <a:rPr lang="fr-FR" dirty="0">
                <a:solidFill>
                  <a:schemeClr val="accent4"/>
                </a:solidFill>
              </a:rPr>
              <a:t> </a:t>
            </a:r>
            <a:r>
              <a:rPr lang="fr-FR" dirty="0" err="1">
                <a:solidFill>
                  <a:schemeClr val="accent4"/>
                </a:solidFill>
              </a:rPr>
              <a:t>aut</a:t>
            </a:r>
            <a:r>
              <a:rPr lang="fr-FR" dirty="0">
                <a:solidFill>
                  <a:schemeClr val="accent4"/>
                </a:solidFill>
              </a:rPr>
              <a:t> </a:t>
            </a:r>
            <a:r>
              <a:rPr lang="fr-FR" dirty="0" err="1">
                <a:solidFill>
                  <a:schemeClr val="accent4"/>
                </a:solidFill>
              </a:rPr>
              <a:t>aliquid</a:t>
            </a:r>
            <a:r>
              <a:rPr lang="fr-FR" dirty="0">
                <a:solidFill>
                  <a:schemeClr val="accent4"/>
                </a:solidFill>
              </a:rPr>
              <a:t> </a:t>
            </a:r>
            <a:r>
              <a:rPr lang="fr-FR" dirty="0" err="1">
                <a:solidFill>
                  <a:schemeClr val="accent4"/>
                </a:solidFill>
              </a:rPr>
              <a:t>unde</a:t>
            </a:r>
            <a:r>
              <a:rPr lang="fr-FR" dirty="0">
                <a:solidFill>
                  <a:schemeClr val="accent4"/>
                </a:solidFill>
              </a:rPr>
              <a:t>. </a:t>
            </a:r>
          </a:p>
          <a:p>
            <a:r>
              <a:rPr lang="fr-FR" b="1" dirty="0">
                <a:solidFill>
                  <a:schemeClr val="accent4"/>
                </a:solidFill>
              </a:rPr>
              <a:t>&lt;</a:t>
            </a:r>
            <a:r>
              <a:rPr lang="fr-FR" b="1" dirty="0" err="1">
                <a:solidFill>
                  <a:schemeClr val="accent4"/>
                </a:solidFill>
              </a:rPr>
              <a:t>img</a:t>
            </a:r>
            <a:r>
              <a:rPr lang="fr-FR" b="1" dirty="0">
                <a:solidFill>
                  <a:schemeClr val="accent4"/>
                </a:solidFill>
              </a:rPr>
              <a:t> src="logo.png"  alt ="" /&gt;</a:t>
            </a:r>
          </a:p>
          <a:p>
            <a:r>
              <a:rPr lang="fr-FR" dirty="0">
                <a:solidFill>
                  <a:schemeClr val="accent4"/>
                </a:solidFill>
              </a:rPr>
              <a:t>Eos </a:t>
            </a:r>
            <a:r>
              <a:rPr lang="fr-FR" dirty="0" err="1">
                <a:solidFill>
                  <a:schemeClr val="accent4"/>
                </a:solidFill>
              </a:rPr>
              <a:t>deleniti</a:t>
            </a:r>
            <a:r>
              <a:rPr lang="fr-FR" dirty="0">
                <a:solidFill>
                  <a:schemeClr val="accent4"/>
                </a:solidFill>
              </a:rPr>
              <a:t> </a:t>
            </a:r>
            <a:r>
              <a:rPr lang="fr-FR" dirty="0" err="1">
                <a:solidFill>
                  <a:schemeClr val="accent4"/>
                </a:solidFill>
              </a:rPr>
              <a:t>ullam</a:t>
            </a:r>
            <a:r>
              <a:rPr lang="fr-FR" dirty="0">
                <a:solidFill>
                  <a:schemeClr val="accent4"/>
                </a:solidFill>
              </a:rPr>
              <a:t> </a:t>
            </a:r>
            <a:r>
              <a:rPr lang="fr-FR" dirty="0" err="1">
                <a:solidFill>
                  <a:schemeClr val="accent4"/>
                </a:solidFill>
              </a:rPr>
              <a:t>aut</a:t>
            </a:r>
            <a:r>
              <a:rPr lang="fr-FR" dirty="0">
                <a:solidFill>
                  <a:schemeClr val="accent4"/>
                </a:solidFill>
              </a:rPr>
              <a:t> </a:t>
            </a:r>
            <a:r>
              <a:rPr lang="fr-FR" dirty="0" err="1">
                <a:solidFill>
                  <a:schemeClr val="accent4"/>
                </a:solidFill>
              </a:rPr>
              <a:t>amet</a:t>
            </a:r>
            <a:r>
              <a:rPr lang="fr-FR" dirty="0">
                <a:solidFill>
                  <a:schemeClr val="accent4"/>
                </a:solidFill>
              </a:rPr>
              <a:t> </a:t>
            </a:r>
            <a:r>
              <a:rPr lang="fr-FR" dirty="0" err="1">
                <a:solidFill>
                  <a:schemeClr val="accent4"/>
                </a:solidFill>
              </a:rPr>
              <a:t>voluptates</a:t>
            </a:r>
            <a:r>
              <a:rPr lang="fr-FR" dirty="0">
                <a:solidFill>
                  <a:schemeClr val="accent4"/>
                </a:solidFill>
              </a:rPr>
              <a:t> qui quia</a:t>
            </a:r>
            <a:r>
              <a:rPr lang="fr-FR" b="1" dirty="0">
                <a:solidFill>
                  <a:schemeClr val="accent4"/>
                </a:solidFill>
              </a:rPr>
              <a:t>&lt;</a:t>
            </a:r>
            <a:r>
              <a:rPr lang="fr-FR" b="1" dirty="0" err="1">
                <a:solidFill>
                  <a:schemeClr val="accent4"/>
                </a:solidFill>
              </a:rPr>
              <a:t>br</a:t>
            </a:r>
            <a:r>
              <a:rPr lang="fr-FR" b="1" dirty="0">
                <a:solidFill>
                  <a:schemeClr val="accent4"/>
                </a:solidFill>
              </a:rPr>
              <a:t>&gt;</a:t>
            </a:r>
            <a:r>
              <a:rPr lang="fr-FR" dirty="0">
                <a:solidFill>
                  <a:schemeClr val="accent4"/>
                </a:solidFill>
              </a:rPr>
              <a:t> </a:t>
            </a:r>
            <a:r>
              <a:rPr lang="fr-FR" dirty="0" err="1">
                <a:solidFill>
                  <a:schemeClr val="accent4"/>
                </a:solidFill>
              </a:rPr>
              <a:t>eligendi</a:t>
            </a:r>
            <a:r>
              <a:rPr lang="fr-FR" dirty="0">
                <a:solidFill>
                  <a:schemeClr val="accent4"/>
                </a:solidFill>
              </a:rPr>
              <a:t> ut </a:t>
            </a:r>
            <a:r>
              <a:rPr lang="fr-FR" dirty="0" err="1">
                <a:solidFill>
                  <a:schemeClr val="accent4"/>
                </a:solidFill>
              </a:rPr>
              <a:t>assumenda</a:t>
            </a:r>
            <a:r>
              <a:rPr lang="fr-FR" dirty="0">
                <a:solidFill>
                  <a:schemeClr val="accent4"/>
                </a:solidFill>
              </a:rPr>
              <a:t> </a:t>
            </a:r>
            <a:r>
              <a:rPr lang="fr-FR" dirty="0" err="1">
                <a:solidFill>
                  <a:schemeClr val="accent4"/>
                </a:solidFill>
              </a:rPr>
              <a:t>eius</a:t>
            </a:r>
            <a:r>
              <a:rPr lang="fr-FR" dirty="0">
                <a:solidFill>
                  <a:schemeClr val="accent4"/>
                </a:solidFill>
              </a:rPr>
              <a:t> id </a:t>
            </a:r>
            <a:r>
              <a:rPr lang="fr-FR" dirty="0" err="1">
                <a:solidFill>
                  <a:schemeClr val="accent4"/>
                </a:solidFill>
              </a:rPr>
              <a:t>labore</a:t>
            </a:r>
            <a:r>
              <a:rPr lang="fr-FR" dirty="0">
                <a:solidFill>
                  <a:schemeClr val="accent4"/>
                </a:solidFill>
              </a:rPr>
              <a:t> alias </a:t>
            </a:r>
            <a:r>
              <a:rPr lang="fr-FR" dirty="0" err="1">
                <a:solidFill>
                  <a:schemeClr val="accent4"/>
                </a:solidFill>
              </a:rPr>
              <a:t>aut</a:t>
            </a:r>
            <a:r>
              <a:rPr lang="fr-FR" dirty="0">
                <a:solidFill>
                  <a:schemeClr val="accent4"/>
                </a:solidFill>
              </a:rPr>
              <a:t> </a:t>
            </a:r>
            <a:r>
              <a:rPr lang="fr-FR" dirty="0" err="1">
                <a:solidFill>
                  <a:schemeClr val="accent4"/>
                </a:solidFill>
              </a:rPr>
              <a:t>maiores</a:t>
            </a:r>
            <a:r>
              <a:rPr lang="fr-FR" dirty="0">
                <a:solidFill>
                  <a:schemeClr val="accent4"/>
                </a:solidFill>
              </a:rPr>
              <a:t> </a:t>
            </a:r>
            <a:r>
              <a:rPr lang="fr-FR" dirty="0" err="1">
                <a:solidFill>
                  <a:schemeClr val="accent4"/>
                </a:solidFill>
              </a:rPr>
              <a:t>omnis</a:t>
            </a:r>
            <a:r>
              <a:rPr lang="fr-FR" dirty="0">
                <a:solidFill>
                  <a:schemeClr val="accent4"/>
                </a:solidFill>
              </a:rPr>
              <a:t>.</a:t>
            </a:r>
          </a:p>
          <a:p>
            <a:r>
              <a:rPr lang="fr-FR" b="1" dirty="0">
                <a:solidFill>
                  <a:schemeClr val="accent4"/>
                </a:solidFill>
              </a:rPr>
              <a:t>&lt;/p&gt;</a:t>
            </a:r>
          </a:p>
          <a:p>
            <a:r>
              <a:rPr lang="fr-FR" b="1" dirty="0">
                <a:solidFill>
                  <a:schemeClr val="accent4"/>
                </a:solidFill>
              </a:rPr>
              <a:t>&lt;/div&gt;</a:t>
            </a:r>
          </a:p>
          <a:p>
            <a:r>
              <a:rPr lang="fr-FR" b="1" dirty="0">
                <a:solidFill>
                  <a:schemeClr val="accent4"/>
                </a:solidFill>
              </a:rPr>
              <a:t>&lt;/body&gt;</a:t>
            </a:r>
          </a:p>
        </p:txBody>
      </p:sp>
      <p:sp>
        <p:nvSpPr>
          <p:cNvPr id="7" name="ZoneTexte 6">
            <a:extLst>
              <a:ext uri="{FF2B5EF4-FFF2-40B4-BE49-F238E27FC236}">
                <a16:creationId xmlns:a16="http://schemas.microsoft.com/office/drawing/2014/main" id="{601EC0F5-6972-4EBB-934A-2DFC2E4E5A82}"/>
              </a:ext>
            </a:extLst>
          </p:cNvPr>
          <p:cNvSpPr txBox="1"/>
          <p:nvPr/>
        </p:nvSpPr>
        <p:spPr>
          <a:xfrm>
            <a:off x="3642428" y="1268760"/>
            <a:ext cx="5106036" cy="1384995"/>
          </a:xfrm>
          <a:prstGeom prst="rect">
            <a:avLst/>
          </a:prstGeom>
          <a:noFill/>
        </p:spPr>
        <p:txBody>
          <a:bodyPr wrap="square" rtlCol="0">
            <a:spAutoFit/>
          </a:bodyPr>
          <a:lstStyle/>
          <a:p>
            <a:r>
              <a:rPr lang="fr-FR" sz="1400" dirty="0"/>
              <a:t>Lorem ipsum </a:t>
            </a:r>
            <a:r>
              <a:rPr lang="fr-FR" sz="1400" dirty="0" err="1"/>
              <a:t>dolor</a:t>
            </a:r>
            <a:r>
              <a:rPr lang="fr-FR" sz="1400" dirty="0"/>
              <a:t> </a:t>
            </a:r>
            <a:r>
              <a:rPr lang="fr-FR" sz="1400" dirty="0" err="1"/>
              <a:t>sit</a:t>
            </a:r>
            <a:r>
              <a:rPr lang="fr-FR" sz="1400" dirty="0"/>
              <a:t> </a:t>
            </a:r>
            <a:r>
              <a:rPr lang="fr-FR" sz="1400" dirty="0" err="1"/>
              <a:t>amet</a:t>
            </a:r>
            <a:r>
              <a:rPr lang="fr-FR" sz="1400" dirty="0"/>
              <a:t>. Et </a:t>
            </a:r>
            <a:r>
              <a:rPr lang="fr-FR" sz="1400" dirty="0" err="1"/>
              <a:t>internos</a:t>
            </a:r>
            <a:r>
              <a:rPr lang="fr-FR" sz="1400" dirty="0"/>
              <a:t> </a:t>
            </a:r>
            <a:r>
              <a:rPr lang="fr-FR" sz="1400" dirty="0" err="1"/>
              <a:t>quidem</a:t>
            </a:r>
            <a:r>
              <a:rPr lang="fr-FR" sz="1400" dirty="0"/>
              <a:t> </a:t>
            </a:r>
            <a:r>
              <a:rPr lang="fr-FR" sz="1400" dirty="0" err="1"/>
              <a:t>fugit</a:t>
            </a:r>
            <a:r>
              <a:rPr lang="fr-FR" sz="1400" dirty="0"/>
              <a:t> </a:t>
            </a:r>
            <a:r>
              <a:rPr lang="fr-FR" sz="1400" dirty="0" err="1"/>
              <a:t>rerum</a:t>
            </a:r>
            <a:r>
              <a:rPr lang="fr-FR" sz="1400" dirty="0"/>
              <a:t> </a:t>
            </a:r>
            <a:r>
              <a:rPr lang="fr-FR" sz="1400" dirty="0" err="1"/>
              <a:t>aut</a:t>
            </a:r>
            <a:r>
              <a:rPr lang="fr-FR" sz="1400" dirty="0"/>
              <a:t> </a:t>
            </a:r>
          </a:p>
          <a:p>
            <a:endParaRPr lang="fr-FR" sz="1400" dirty="0"/>
          </a:p>
          <a:p>
            <a:endParaRPr lang="fr-FR" sz="1400" dirty="0"/>
          </a:p>
          <a:p>
            <a:r>
              <a:rPr lang="fr-FR" sz="1400" dirty="0" err="1"/>
              <a:t>aliquid</a:t>
            </a:r>
            <a:r>
              <a:rPr lang="fr-FR" sz="1400" dirty="0"/>
              <a:t> </a:t>
            </a:r>
            <a:r>
              <a:rPr lang="fr-FR" sz="1400" dirty="0" err="1"/>
              <a:t>unde</a:t>
            </a:r>
            <a:r>
              <a:rPr lang="fr-FR" sz="1400" dirty="0"/>
              <a:t>.                                    Eos </a:t>
            </a:r>
            <a:r>
              <a:rPr lang="fr-FR" sz="1400" dirty="0" err="1"/>
              <a:t>deleniti</a:t>
            </a:r>
            <a:r>
              <a:rPr lang="fr-FR" sz="1400" dirty="0"/>
              <a:t> </a:t>
            </a:r>
            <a:r>
              <a:rPr lang="fr-FR" sz="1400" dirty="0" err="1"/>
              <a:t>ullam</a:t>
            </a:r>
            <a:r>
              <a:rPr lang="fr-FR" sz="1400" dirty="0"/>
              <a:t> </a:t>
            </a:r>
            <a:r>
              <a:rPr lang="fr-FR" sz="1400" dirty="0" err="1"/>
              <a:t>aut</a:t>
            </a:r>
            <a:r>
              <a:rPr lang="fr-FR" sz="1400" dirty="0"/>
              <a:t> </a:t>
            </a:r>
            <a:r>
              <a:rPr lang="fr-FR" sz="1400" dirty="0" err="1"/>
              <a:t>amet</a:t>
            </a:r>
            <a:r>
              <a:rPr lang="fr-FR" sz="1400" dirty="0"/>
              <a:t> </a:t>
            </a:r>
            <a:r>
              <a:rPr lang="fr-FR" sz="1400" dirty="0" err="1"/>
              <a:t>voluptates</a:t>
            </a:r>
            <a:r>
              <a:rPr lang="fr-FR" sz="1400" dirty="0"/>
              <a:t> qui quia </a:t>
            </a:r>
          </a:p>
          <a:p>
            <a:r>
              <a:rPr lang="fr-FR" sz="1400" dirty="0" err="1"/>
              <a:t>eligendi</a:t>
            </a:r>
            <a:r>
              <a:rPr lang="fr-FR" sz="1400" dirty="0"/>
              <a:t> ut </a:t>
            </a:r>
            <a:r>
              <a:rPr lang="fr-FR" sz="1400" dirty="0" err="1"/>
              <a:t>assumenda</a:t>
            </a:r>
            <a:r>
              <a:rPr lang="fr-FR" sz="1400" dirty="0"/>
              <a:t> </a:t>
            </a:r>
            <a:r>
              <a:rPr lang="fr-FR" sz="1400" dirty="0" err="1"/>
              <a:t>eius</a:t>
            </a:r>
            <a:r>
              <a:rPr lang="fr-FR" sz="1400" dirty="0"/>
              <a:t> id </a:t>
            </a:r>
            <a:r>
              <a:rPr lang="fr-FR" sz="1400" dirty="0" err="1"/>
              <a:t>labore</a:t>
            </a:r>
            <a:r>
              <a:rPr lang="fr-FR" sz="1400" dirty="0"/>
              <a:t> alias </a:t>
            </a:r>
            <a:r>
              <a:rPr lang="fr-FR" sz="1400" dirty="0" err="1"/>
              <a:t>aut</a:t>
            </a:r>
            <a:r>
              <a:rPr lang="fr-FR" sz="1400" dirty="0"/>
              <a:t> </a:t>
            </a:r>
            <a:r>
              <a:rPr lang="fr-FR" sz="1400" dirty="0" err="1"/>
              <a:t>maiores</a:t>
            </a:r>
            <a:r>
              <a:rPr lang="fr-FR" sz="1400" dirty="0"/>
              <a:t> </a:t>
            </a:r>
            <a:r>
              <a:rPr lang="fr-FR" sz="1400" dirty="0" err="1"/>
              <a:t>omnis</a:t>
            </a:r>
            <a:r>
              <a:rPr lang="fr-FR" sz="1400" dirty="0"/>
              <a:t>.</a:t>
            </a:r>
          </a:p>
        </p:txBody>
      </p:sp>
      <p:pic>
        <p:nvPicPr>
          <p:cNvPr id="9" name="Graphique 8">
            <a:extLst>
              <a:ext uri="{FF2B5EF4-FFF2-40B4-BE49-F238E27FC236}">
                <a16:creationId xmlns:a16="http://schemas.microsoft.com/office/drawing/2014/main" id="{ABCF7480-38BF-4724-A847-4FB95CFA30C5}"/>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716016" y="1556792"/>
            <a:ext cx="1349368" cy="576064"/>
          </a:xfrm>
          <a:prstGeom prst="rect">
            <a:avLst/>
          </a:prstGeom>
        </p:spPr>
      </p:pic>
      <p:sp>
        <p:nvSpPr>
          <p:cNvPr id="10" name="ZoneTexte 9">
            <a:extLst>
              <a:ext uri="{FF2B5EF4-FFF2-40B4-BE49-F238E27FC236}">
                <a16:creationId xmlns:a16="http://schemas.microsoft.com/office/drawing/2014/main" id="{F7899E02-FBF6-45D8-8AEC-5A46B9256518}"/>
              </a:ext>
            </a:extLst>
          </p:cNvPr>
          <p:cNvSpPr txBox="1"/>
          <p:nvPr/>
        </p:nvSpPr>
        <p:spPr>
          <a:xfrm>
            <a:off x="5508104" y="3501008"/>
            <a:ext cx="1440160" cy="646331"/>
          </a:xfrm>
          <a:prstGeom prst="rect">
            <a:avLst/>
          </a:prstGeom>
          <a:noFill/>
        </p:spPr>
        <p:txBody>
          <a:bodyPr wrap="square" rtlCol="0">
            <a:spAutoFit/>
          </a:bodyPr>
          <a:lstStyle/>
          <a:p>
            <a:pPr algn="ctr"/>
            <a:r>
              <a:rPr lang="fr-FR" dirty="0"/>
              <a:t>Zone client (</a:t>
            </a:r>
            <a:r>
              <a:rPr lang="fr-FR" i="1" dirty="0"/>
              <a:t>client zone</a:t>
            </a:r>
            <a:r>
              <a:rPr lang="fr-FR" dirty="0"/>
              <a:t>)</a:t>
            </a:r>
          </a:p>
        </p:txBody>
      </p:sp>
      <p:sp>
        <p:nvSpPr>
          <p:cNvPr id="11" name="Rectangle 10">
            <a:extLst>
              <a:ext uri="{FF2B5EF4-FFF2-40B4-BE49-F238E27FC236}">
                <a16:creationId xmlns:a16="http://schemas.microsoft.com/office/drawing/2014/main" id="{1B83303E-6045-42F0-9313-D994CBD7E777}"/>
              </a:ext>
            </a:extLst>
          </p:cNvPr>
          <p:cNvSpPr/>
          <p:nvPr/>
        </p:nvSpPr>
        <p:spPr bwMode="auto">
          <a:xfrm>
            <a:off x="3642427" y="1161120"/>
            <a:ext cx="5216477" cy="3348000"/>
          </a:xfrm>
          <a:prstGeom prst="rect">
            <a:avLst/>
          </a:prstGeom>
          <a:noFill/>
          <a:ln w="28575">
            <a:solidFill>
              <a:schemeClr val="bg2">
                <a:lumMod val="50000"/>
                <a:lumOff val="50000"/>
              </a:schemeClr>
            </a:solid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r-FR" sz="2400" b="0" i="0" u="none" strike="noStrike" cap="none" normalizeH="0" baseline="0">
              <a:ln>
                <a:noFill/>
              </a:ln>
              <a:solidFill>
                <a:schemeClr val="tx1"/>
              </a:solidFill>
              <a:effectLst/>
              <a:latin typeface="Arial" charset="0"/>
            </a:endParaRPr>
          </a:p>
        </p:txBody>
      </p:sp>
      <p:cxnSp>
        <p:nvCxnSpPr>
          <p:cNvPr id="15" name="Connecteur droit avec flèche 14">
            <a:extLst>
              <a:ext uri="{FF2B5EF4-FFF2-40B4-BE49-F238E27FC236}">
                <a16:creationId xmlns:a16="http://schemas.microsoft.com/office/drawing/2014/main" id="{C4A46B28-33B9-49D7-AA74-44F93532CC0E}"/>
              </a:ext>
            </a:extLst>
          </p:cNvPr>
          <p:cNvCxnSpPr>
            <a:cxnSpLocks/>
          </p:cNvCxnSpPr>
          <p:nvPr/>
        </p:nvCxnSpPr>
        <p:spPr bwMode="auto">
          <a:xfrm>
            <a:off x="3725124" y="1484784"/>
            <a:ext cx="4663300" cy="0"/>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17" name="Connecteur droit avec flèche 16">
            <a:extLst>
              <a:ext uri="{FF2B5EF4-FFF2-40B4-BE49-F238E27FC236}">
                <a16:creationId xmlns:a16="http://schemas.microsoft.com/office/drawing/2014/main" id="{CE88CC45-2DDE-40FE-8A07-5607D2360312}"/>
              </a:ext>
            </a:extLst>
          </p:cNvPr>
          <p:cNvCxnSpPr>
            <a:cxnSpLocks/>
          </p:cNvCxnSpPr>
          <p:nvPr/>
        </p:nvCxnSpPr>
        <p:spPr bwMode="auto">
          <a:xfrm>
            <a:off x="3725124" y="2145708"/>
            <a:ext cx="4447276" cy="0"/>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20" name="Connecteur droit avec flèche 19">
            <a:extLst>
              <a:ext uri="{FF2B5EF4-FFF2-40B4-BE49-F238E27FC236}">
                <a16:creationId xmlns:a16="http://schemas.microsoft.com/office/drawing/2014/main" id="{12C30F05-C3F8-4DA5-B13B-03F5FF6DCE04}"/>
              </a:ext>
            </a:extLst>
          </p:cNvPr>
          <p:cNvCxnSpPr>
            <a:cxnSpLocks/>
          </p:cNvCxnSpPr>
          <p:nvPr/>
        </p:nvCxnSpPr>
        <p:spPr bwMode="auto">
          <a:xfrm>
            <a:off x="3725124" y="2348880"/>
            <a:ext cx="1494948" cy="0"/>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22" name="Connecteur droit avec flèche 21">
            <a:extLst>
              <a:ext uri="{FF2B5EF4-FFF2-40B4-BE49-F238E27FC236}">
                <a16:creationId xmlns:a16="http://schemas.microsoft.com/office/drawing/2014/main" id="{0BC7519D-8C71-4ADD-8EE8-486BECBAEA73}"/>
              </a:ext>
            </a:extLst>
          </p:cNvPr>
          <p:cNvCxnSpPr>
            <a:cxnSpLocks/>
          </p:cNvCxnSpPr>
          <p:nvPr/>
        </p:nvCxnSpPr>
        <p:spPr bwMode="auto">
          <a:xfrm>
            <a:off x="3725124" y="2564904"/>
            <a:ext cx="4519284" cy="0"/>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sp>
        <p:nvSpPr>
          <p:cNvPr id="26" name="ZoneTexte 25">
            <a:extLst>
              <a:ext uri="{FF2B5EF4-FFF2-40B4-BE49-F238E27FC236}">
                <a16:creationId xmlns:a16="http://schemas.microsoft.com/office/drawing/2014/main" id="{88003D78-1E28-485E-A23C-E0BE7F4E8865}"/>
              </a:ext>
            </a:extLst>
          </p:cNvPr>
          <p:cNvSpPr txBox="1"/>
          <p:nvPr/>
        </p:nvSpPr>
        <p:spPr>
          <a:xfrm>
            <a:off x="5148064" y="2121119"/>
            <a:ext cx="1800200" cy="338554"/>
          </a:xfrm>
          <a:prstGeom prst="rect">
            <a:avLst/>
          </a:prstGeom>
          <a:noFill/>
        </p:spPr>
        <p:txBody>
          <a:bodyPr wrap="square" rtlCol="0">
            <a:spAutoFit/>
          </a:bodyPr>
          <a:lstStyle/>
          <a:p>
            <a:r>
              <a:rPr lang="fr-FR" sz="1600" dirty="0">
                <a:solidFill>
                  <a:srgbClr val="FF0000"/>
                </a:solidFill>
              </a:rPr>
              <a:t>Rupture du flux !</a:t>
            </a:r>
          </a:p>
        </p:txBody>
      </p:sp>
    </p:spTree>
    <p:extLst>
      <p:ext uri="{BB962C8B-B14F-4D97-AF65-F5344CB8AC3E}">
        <p14:creationId xmlns:p14="http://schemas.microsoft.com/office/powerpoint/2010/main" val="1372152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wipe(left)">
                                      <p:cBhvr>
                                        <p:cTn id="16" dur="1000"/>
                                        <p:tgtEl>
                                          <p:spTgt spid="15"/>
                                        </p:tgtEl>
                                      </p:cBhvr>
                                    </p:animEffect>
                                  </p:childTnLst>
                                </p:cTn>
                              </p:par>
                            </p:childTnLst>
                          </p:cTn>
                        </p:par>
                        <p:par>
                          <p:cTn id="17" fill="hold">
                            <p:stCondLst>
                              <p:cond delay="1000"/>
                            </p:stCondLst>
                            <p:childTnLst>
                              <p:par>
                                <p:cTn id="18" presetID="22" presetClass="entr" presetSubtype="8"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wipe(left)">
                                      <p:cBhvr>
                                        <p:cTn id="20" dur="1000"/>
                                        <p:tgtEl>
                                          <p:spTgt spid="17"/>
                                        </p:tgtEl>
                                      </p:cBhvr>
                                    </p:animEffect>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wipe(left)">
                                      <p:cBhvr>
                                        <p:cTn id="24" dur="1000"/>
                                        <p:tgtEl>
                                          <p:spTgt spid="20"/>
                                        </p:tgtEl>
                                      </p:cBhvr>
                                    </p:animEffect>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wipe(left)">
                                      <p:cBhvr>
                                        <p:cTn id="28" dur="1000"/>
                                        <p:tgtEl>
                                          <p:spTgt spid="26"/>
                                        </p:tgtEl>
                                      </p:cBhvr>
                                    </p:animEffect>
                                  </p:childTnLst>
                                </p:cTn>
                              </p:par>
                            </p:childTnLst>
                          </p:cTn>
                        </p:par>
                        <p:par>
                          <p:cTn id="29" fill="hold">
                            <p:stCondLst>
                              <p:cond delay="4000"/>
                            </p:stCondLst>
                            <p:childTnLst>
                              <p:par>
                                <p:cTn id="30" presetID="22" presetClass="entr" presetSubtype="8" fill="hold" nodeType="after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P spid="2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C631BAF-071F-497D-9FD4-E99C80720A3B}"/>
              </a:ext>
            </a:extLst>
          </p:cNvPr>
          <p:cNvSpPr>
            <a:spLocks noGrp="1"/>
          </p:cNvSpPr>
          <p:nvPr>
            <p:ph type="title"/>
          </p:nvPr>
        </p:nvSpPr>
        <p:spPr/>
        <p:txBody>
          <a:bodyPr/>
          <a:lstStyle/>
          <a:p>
            <a:r>
              <a:rPr lang="fr-FR" dirty="0"/>
              <a:t>Des navigateurs : des moteurs de rendu</a:t>
            </a:r>
          </a:p>
        </p:txBody>
      </p:sp>
      <p:sp>
        <p:nvSpPr>
          <p:cNvPr id="3" name="Espace réservé du contenu 2">
            <a:extLst>
              <a:ext uri="{FF2B5EF4-FFF2-40B4-BE49-F238E27FC236}">
                <a16:creationId xmlns:a16="http://schemas.microsoft.com/office/drawing/2014/main" id="{873A77A2-648C-4190-9A99-A430873A08EC}"/>
              </a:ext>
            </a:extLst>
          </p:cNvPr>
          <p:cNvSpPr>
            <a:spLocks noGrp="1"/>
          </p:cNvSpPr>
          <p:nvPr>
            <p:ph idx="1"/>
          </p:nvPr>
        </p:nvSpPr>
        <p:spPr/>
        <p:txBody>
          <a:bodyPr/>
          <a:lstStyle/>
          <a:p>
            <a:r>
              <a:rPr lang="fr-FR" dirty="0"/>
              <a:t>Edge : </a:t>
            </a:r>
            <a:r>
              <a:rPr lang="fr-FR" dirty="0" err="1"/>
              <a:t>Blink</a:t>
            </a:r>
            <a:endParaRPr lang="fr-FR" dirty="0"/>
          </a:p>
          <a:p>
            <a:r>
              <a:rPr lang="fr-FR" dirty="0"/>
              <a:t>Firefox : Gecko</a:t>
            </a:r>
          </a:p>
          <a:p>
            <a:r>
              <a:rPr lang="fr-FR" dirty="0"/>
              <a:t>Chrome : </a:t>
            </a:r>
            <a:r>
              <a:rPr lang="fr-FR" dirty="0" err="1"/>
              <a:t>Blink</a:t>
            </a:r>
            <a:endParaRPr lang="fr-FR" dirty="0"/>
          </a:p>
          <a:p>
            <a:r>
              <a:rPr lang="fr-FR" dirty="0"/>
              <a:t>Safari : </a:t>
            </a:r>
            <a:r>
              <a:rPr lang="fr-FR" dirty="0" err="1"/>
              <a:t>Webkit</a:t>
            </a:r>
            <a:endParaRPr lang="fr-FR" dirty="0"/>
          </a:p>
          <a:p>
            <a:r>
              <a:rPr lang="fr-FR" dirty="0"/>
              <a:t>Opera : </a:t>
            </a:r>
            <a:r>
              <a:rPr lang="fr-FR" dirty="0" err="1"/>
              <a:t>Blink</a:t>
            </a:r>
            <a:endParaRPr lang="fr-FR" dirty="0"/>
          </a:p>
          <a:p>
            <a:r>
              <a:rPr lang="fr-FR" dirty="0"/>
              <a:t>Internet Explorer : Trident</a:t>
            </a:r>
          </a:p>
          <a:p>
            <a:r>
              <a:rPr lang="fr-FR" dirty="0"/>
              <a:t>Etc.</a:t>
            </a:r>
          </a:p>
          <a:p>
            <a:pPr marL="0" indent="0">
              <a:buNone/>
            </a:pPr>
            <a:endParaRPr lang="fr-FR" dirty="0"/>
          </a:p>
          <a:p>
            <a:pPr marL="0" indent="0">
              <a:buNone/>
            </a:pPr>
            <a:r>
              <a:rPr lang="fr-FR" dirty="0"/>
              <a:t>Les différences dans l’interprétation html/</a:t>
            </a:r>
            <a:r>
              <a:rPr lang="fr-FR" dirty="0" err="1"/>
              <a:t>css</a:t>
            </a:r>
            <a:r>
              <a:rPr lang="fr-FR" dirty="0"/>
              <a:t>/</a:t>
            </a:r>
            <a:r>
              <a:rPr lang="fr-FR" dirty="0" err="1"/>
              <a:t>js</a:t>
            </a:r>
            <a:r>
              <a:rPr lang="fr-FR" dirty="0"/>
              <a:t> par les navigateurs, et donc du résultat affiché (le rendu) provient essentiellement des différences dans les moteurs de rendu !</a:t>
            </a:r>
          </a:p>
        </p:txBody>
      </p:sp>
    </p:spTree>
    <p:extLst>
      <p:ext uri="{BB962C8B-B14F-4D97-AF65-F5344CB8AC3E}">
        <p14:creationId xmlns:p14="http://schemas.microsoft.com/office/powerpoint/2010/main" val="8249757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fr-FR" dirty="0"/>
              <a:t>HTML -&gt; le </a:t>
            </a:r>
            <a:r>
              <a:rPr lang="fr-FR" i="1" dirty="0"/>
              <a:t>DOM</a:t>
            </a:r>
            <a:r>
              <a:rPr lang="fr-FR" dirty="0"/>
              <a:t> (</a:t>
            </a:r>
            <a:r>
              <a:rPr lang="fr-FR" i="1" dirty="0"/>
              <a:t>Document Object Model</a:t>
            </a:r>
            <a:r>
              <a:rPr lang="fr-FR" dirty="0"/>
              <a:t>)</a:t>
            </a:r>
            <a:endParaRPr lang="fr-FR" sz="2400" dirty="0"/>
          </a:p>
        </p:txBody>
      </p:sp>
      <p:cxnSp>
        <p:nvCxnSpPr>
          <p:cNvPr id="4" name="直接连接符 5"/>
          <p:cNvCxnSpPr>
            <a:cxnSpLocks noChangeShapeType="1"/>
          </p:cNvCxnSpPr>
          <p:nvPr/>
        </p:nvCxnSpPr>
        <p:spPr bwMode="auto">
          <a:xfrm>
            <a:off x="468313" y="1268413"/>
            <a:ext cx="8135937" cy="0"/>
          </a:xfrm>
          <a:prstGeom prst="line">
            <a:avLst/>
          </a:prstGeom>
          <a:noFill/>
          <a:ln w="9525" cmpd="sng">
            <a:solidFill>
              <a:schemeClr val="bg1"/>
            </a:solidFill>
            <a:round/>
            <a:headEnd/>
            <a:tailEnd/>
          </a:ln>
        </p:spPr>
      </p:cxnSp>
      <p:sp>
        <p:nvSpPr>
          <p:cNvPr id="66" name="ZoneTexte 65"/>
          <p:cNvSpPr txBox="1"/>
          <p:nvPr/>
        </p:nvSpPr>
        <p:spPr>
          <a:xfrm>
            <a:off x="395536" y="1628800"/>
            <a:ext cx="8136904" cy="3785652"/>
          </a:xfrm>
          <a:prstGeom prst="rect">
            <a:avLst/>
          </a:prstGeom>
          <a:noFill/>
        </p:spPr>
        <p:txBody>
          <a:bodyPr wrap="square" rtlCol="0">
            <a:spAutoFit/>
          </a:bodyPr>
          <a:lstStyle/>
          <a:p>
            <a:pPr algn="just"/>
            <a:r>
              <a:rPr lang="fr-FR" sz="2400" dirty="0">
                <a:solidFill>
                  <a:schemeClr val="bg1"/>
                </a:solidFill>
              </a:rPr>
              <a:t>Le Modèle Objet de Document (</a:t>
            </a:r>
            <a:r>
              <a:rPr lang="fr-FR" sz="2400" i="1" dirty="0">
                <a:solidFill>
                  <a:schemeClr val="bg1"/>
                </a:solidFill>
              </a:rPr>
              <a:t>DOM</a:t>
            </a:r>
            <a:r>
              <a:rPr lang="fr-FR" sz="2400" dirty="0">
                <a:solidFill>
                  <a:schemeClr val="bg1"/>
                </a:solidFill>
              </a:rPr>
              <a:t>) est une interface de programmation d'application (API) pour des documents HTML et XML. Il définit la structure logique d'un document ainsi que la manière d'y accéder et de le manipuler.</a:t>
            </a:r>
          </a:p>
          <a:p>
            <a:pPr algn="just"/>
            <a:endParaRPr lang="fr-FR" sz="2400" dirty="0">
              <a:solidFill>
                <a:schemeClr val="bg1"/>
              </a:solidFill>
            </a:endParaRPr>
          </a:p>
          <a:p>
            <a:pPr algn="just"/>
            <a:r>
              <a:rPr lang="fr-FR" sz="2400" dirty="0">
                <a:solidFill>
                  <a:schemeClr val="bg1"/>
                </a:solidFill>
              </a:rPr>
              <a:t>Avec le DOM, les développeurs peuvent construire des documents, naviguer dans leur structure et ajouter, modifier ou effacer des éléments comme leur contenu. Tout ce qui se trouve dans un document HTML, ou XML, peut être « lu », modifié ou effacé en utilisant le Modèle Objet de Document. </a:t>
            </a:r>
          </a:p>
        </p:txBody>
      </p:sp>
      <p:sp>
        <p:nvSpPr>
          <p:cNvPr id="82" name="ZoneTexte 81"/>
          <p:cNvSpPr txBox="1"/>
          <p:nvPr/>
        </p:nvSpPr>
        <p:spPr>
          <a:xfrm>
            <a:off x="251520" y="6093296"/>
            <a:ext cx="6887848" cy="369332"/>
          </a:xfrm>
          <a:prstGeom prst="rect">
            <a:avLst/>
          </a:prstGeom>
          <a:noFill/>
        </p:spPr>
        <p:txBody>
          <a:bodyPr wrap="none" rtlCol="0">
            <a:spAutoFit/>
          </a:bodyPr>
          <a:lstStyle/>
          <a:p>
            <a:r>
              <a:rPr lang="fr-FR" dirty="0">
                <a:solidFill>
                  <a:schemeClr val="bg1"/>
                </a:solidFill>
              </a:rPr>
              <a:t>DOM est souvent utilisé pour DOM html.. Il existe un DOM Photoshop!!</a:t>
            </a:r>
            <a:endParaRPr lang="fr-FR" dirty="0"/>
          </a:p>
        </p:txBody>
      </p:sp>
    </p:spTree>
  </p:cSld>
  <p:clrMapOvr>
    <a:masterClrMapping/>
  </p:clrMapOvr>
</p:sld>
</file>

<file path=ppt/theme/theme1.xml><?xml version="1.0" encoding="utf-8"?>
<a:theme xmlns:a="http://schemas.openxmlformats.org/drawingml/2006/main" name="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SimSun"/>
        <a:cs typeface=""/>
      </a:majorFont>
      <a:minorFont>
        <a:latin typeface="Arial"/>
        <a:ea typeface="SimSun"/>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raie">
  <a:themeElements>
    <a:clrScheme name="powerpoint-template-24 13">
      <a:dk1>
        <a:srgbClr val="4D4D4D"/>
      </a:dk1>
      <a:lt1>
        <a:srgbClr val="FFFFFF"/>
      </a:lt1>
      <a:dk2>
        <a:srgbClr val="4D4D4D"/>
      </a:dk2>
      <a:lt2>
        <a:srgbClr val="045B4B"/>
      </a:lt2>
      <a:accent1>
        <a:srgbClr val="1C7C70"/>
      </a:accent1>
      <a:accent2>
        <a:srgbClr val="379690"/>
      </a:accent2>
      <a:accent3>
        <a:srgbClr val="FFFFFF"/>
      </a:accent3>
      <a:accent4>
        <a:srgbClr val="404040"/>
      </a:accent4>
      <a:accent5>
        <a:srgbClr val="ABBFBB"/>
      </a:accent5>
      <a:accent6>
        <a:srgbClr val="318782"/>
      </a:accent6>
      <a:hlink>
        <a:srgbClr val="54B2A4"/>
      </a:hlink>
      <a:folHlink>
        <a:srgbClr val="DDDDDD"/>
      </a:folHlink>
    </a:clrScheme>
    <a:fontScheme name="powerpoint-template-24">
      <a:majorFont>
        <a:latin typeface="Microsoft Sans Serif"/>
        <a:ea typeface=""/>
        <a:cs typeface=""/>
      </a:majorFont>
      <a:minorFont>
        <a:latin typeface="Microsoft Sans Serif"/>
        <a:ea typeface=""/>
        <a:cs typeface=""/>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x-none" sz="2400" b="0" i="0" u="none" strike="noStrike" cap="none" normalizeH="0" baseline="0">
            <a:ln>
              <a:noFill/>
            </a:ln>
            <a:solidFill>
              <a:schemeClr val="tx1"/>
            </a:solidFill>
            <a:effectLst/>
            <a:latin typeface="Arial" charset="0"/>
          </a:defRPr>
        </a:defPPr>
      </a:lstStyle>
    </a:spDef>
    <a:lnDef>
      <a:spPr bwMode="auto">
        <a:xfrm>
          <a:off x="0" y="0"/>
          <a:ext cx="1" cy="1"/>
        </a:xfrm>
        <a:custGeom>
          <a:avLst/>
          <a:gdLst/>
          <a:ahLst/>
          <a:cxnLst/>
          <a:rect l="0" t="0" r="0" b="0"/>
          <a:pathLst/>
        </a:cu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x-none" sz="2400" b="0" i="0" u="none" strike="noStrike" cap="none" normalizeH="0" baseline="0">
            <a:ln>
              <a:noFill/>
            </a:ln>
            <a:solidFill>
              <a:schemeClr val="tx1"/>
            </a:solidFill>
            <a:effectLst/>
            <a:latin typeface="Arial" charset="0"/>
          </a:defRPr>
        </a:defPPr>
      </a:lstStyle>
    </a:lnDef>
  </a:objectDefaults>
  <a:extraClrSchemeLst>
    <a:extraClrScheme>
      <a:clrScheme name="powerpoint-template-24 1">
        <a:dk1>
          <a:srgbClr val="4D4D4D"/>
        </a:dk1>
        <a:lt1>
          <a:srgbClr val="FFFFFF"/>
        </a:lt1>
        <a:dk2>
          <a:srgbClr val="4D4D4D"/>
        </a:dk2>
        <a:lt2>
          <a:srgbClr val="0C209B"/>
        </a:lt2>
        <a:accent1>
          <a:srgbClr val="2167BF"/>
        </a:accent1>
        <a:accent2>
          <a:srgbClr val="C60C0D"/>
        </a:accent2>
        <a:accent3>
          <a:srgbClr val="FFFFFF"/>
        </a:accent3>
        <a:accent4>
          <a:srgbClr val="404040"/>
        </a:accent4>
        <a:accent5>
          <a:srgbClr val="ABB8DC"/>
        </a:accent5>
        <a:accent6>
          <a:srgbClr val="B30A0B"/>
        </a:accent6>
        <a:hlink>
          <a:srgbClr val="4793C7"/>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2">
        <a:dk1>
          <a:srgbClr val="4D4D4D"/>
        </a:dk1>
        <a:lt1>
          <a:srgbClr val="FFFFFF"/>
        </a:lt1>
        <a:dk2>
          <a:srgbClr val="4D4D4D"/>
        </a:dk2>
        <a:lt2>
          <a:srgbClr val="CC0000"/>
        </a:lt2>
        <a:accent1>
          <a:srgbClr val="FF9933"/>
        </a:accent1>
        <a:accent2>
          <a:srgbClr val="009900"/>
        </a:accent2>
        <a:accent3>
          <a:srgbClr val="FFFFFF"/>
        </a:accent3>
        <a:accent4>
          <a:srgbClr val="404040"/>
        </a:accent4>
        <a:accent5>
          <a:srgbClr val="FFCAAD"/>
        </a:accent5>
        <a:accent6>
          <a:srgbClr val="008A00"/>
        </a:accent6>
        <a:hlink>
          <a:srgbClr val="3366FF"/>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3">
        <a:dk1>
          <a:srgbClr val="4D4D4D"/>
        </a:dk1>
        <a:lt1>
          <a:srgbClr val="FFFFFF"/>
        </a:lt1>
        <a:dk2>
          <a:srgbClr val="4D4D4D"/>
        </a:dk2>
        <a:lt2>
          <a:srgbClr val="93CB6A"/>
        </a:lt2>
        <a:accent1>
          <a:srgbClr val="71BE5E"/>
        </a:accent1>
        <a:accent2>
          <a:srgbClr val="A0CD6E"/>
        </a:accent2>
        <a:accent3>
          <a:srgbClr val="FFFFFF"/>
        </a:accent3>
        <a:accent4>
          <a:srgbClr val="404040"/>
        </a:accent4>
        <a:accent5>
          <a:srgbClr val="BBDBB6"/>
        </a:accent5>
        <a:accent6>
          <a:srgbClr val="91BA63"/>
        </a:accent6>
        <a:hlink>
          <a:srgbClr val="6BAB4A"/>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4">
        <a:dk1>
          <a:srgbClr val="4D4D4D"/>
        </a:dk1>
        <a:lt1>
          <a:srgbClr val="FFFFFF"/>
        </a:lt1>
        <a:dk2>
          <a:srgbClr val="4D4D4D"/>
        </a:dk2>
        <a:lt2>
          <a:srgbClr val="189C25"/>
        </a:lt2>
        <a:accent1>
          <a:srgbClr val="33B642"/>
        </a:accent1>
        <a:accent2>
          <a:srgbClr val="5ED05F"/>
        </a:accent2>
        <a:accent3>
          <a:srgbClr val="FFFFFF"/>
        </a:accent3>
        <a:accent4>
          <a:srgbClr val="404040"/>
        </a:accent4>
        <a:accent5>
          <a:srgbClr val="ADD7B0"/>
        </a:accent5>
        <a:accent6>
          <a:srgbClr val="54BC55"/>
        </a:accent6>
        <a:hlink>
          <a:srgbClr val="66D15F"/>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5">
        <a:dk1>
          <a:srgbClr val="4D4D4D"/>
        </a:dk1>
        <a:lt1>
          <a:srgbClr val="FFFFFF"/>
        </a:lt1>
        <a:dk2>
          <a:srgbClr val="4D4D4D"/>
        </a:dk2>
        <a:lt2>
          <a:srgbClr val="E1E14F"/>
        </a:lt2>
        <a:accent1>
          <a:srgbClr val="33B642"/>
        </a:accent1>
        <a:accent2>
          <a:srgbClr val="5ED05F"/>
        </a:accent2>
        <a:accent3>
          <a:srgbClr val="FFFFFF"/>
        </a:accent3>
        <a:accent4>
          <a:srgbClr val="404040"/>
        </a:accent4>
        <a:accent5>
          <a:srgbClr val="ADD7B0"/>
        </a:accent5>
        <a:accent6>
          <a:srgbClr val="54BC55"/>
        </a:accent6>
        <a:hlink>
          <a:srgbClr val="66D15F"/>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6">
        <a:dk1>
          <a:srgbClr val="4D4D4D"/>
        </a:dk1>
        <a:lt1>
          <a:srgbClr val="FFFFFF"/>
        </a:lt1>
        <a:dk2>
          <a:srgbClr val="4D4D4D"/>
        </a:dk2>
        <a:lt2>
          <a:srgbClr val="4C8E3D"/>
        </a:lt2>
        <a:accent1>
          <a:srgbClr val="66A050"/>
        </a:accent1>
        <a:accent2>
          <a:srgbClr val="6EA552"/>
        </a:accent2>
        <a:accent3>
          <a:srgbClr val="FFFFFF"/>
        </a:accent3>
        <a:accent4>
          <a:srgbClr val="404040"/>
        </a:accent4>
        <a:accent5>
          <a:srgbClr val="B8CDB3"/>
        </a:accent5>
        <a:accent6>
          <a:srgbClr val="639549"/>
        </a:accent6>
        <a:hlink>
          <a:srgbClr val="89B963"/>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7">
        <a:dk1>
          <a:srgbClr val="4D4D4D"/>
        </a:dk1>
        <a:lt1>
          <a:srgbClr val="FFFFFF"/>
        </a:lt1>
        <a:dk2>
          <a:srgbClr val="4D4D4D"/>
        </a:dk2>
        <a:lt2>
          <a:srgbClr val="4D7C48"/>
        </a:lt2>
        <a:accent1>
          <a:srgbClr val="599148"/>
        </a:accent1>
        <a:accent2>
          <a:srgbClr val="69A253"/>
        </a:accent2>
        <a:accent3>
          <a:srgbClr val="FFFFFF"/>
        </a:accent3>
        <a:accent4>
          <a:srgbClr val="404040"/>
        </a:accent4>
        <a:accent5>
          <a:srgbClr val="B5C7B1"/>
        </a:accent5>
        <a:accent6>
          <a:srgbClr val="5E924A"/>
        </a:accent6>
        <a:hlink>
          <a:srgbClr val="80C15D"/>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8">
        <a:dk1>
          <a:srgbClr val="4D4D4D"/>
        </a:dk1>
        <a:lt1>
          <a:srgbClr val="FFFFFF"/>
        </a:lt1>
        <a:dk2>
          <a:srgbClr val="4D4D4D"/>
        </a:dk2>
        <a:lt2>
          <a:srgbClr val="467F20"/>
        </a:lt2>
        <a:accent1>
          <a:srgbClr val="5CA822"/>
        </a:accent1>
        <a:accent2>
          <a:srgbClr val="66C022"/>
        </a:accent2>
        <a:accent3>
          <a:srgbClr val="FFFFFF"/>
        </a:accent3>
        <a:accent4>
          <a:srgbClr val="404040"/>
        </a:accent4>
        <a:accent5>
          <a:srgbClr val="B5D1AB"/>
        </a:accent5>
        <a:accent6>
          <a:srgbClr val="5CAE1E"/>
        </a:accent6>
        <a:hlink>
          <a:srgbClr val="71CF2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9">
        <a:dk1>
          <a:srgbClr val="4D4D4D"/>
        </a:dk1>
        <a:lt1>
          <a:srgbClr val="FFFFFF"/>
        </a:lt1>
        <a:dk2>
          <a:srgbClr val="4D4D4D"/>
        </a:dk2>
        <a:lt2>
          <a:srgbClr val="8A9BA5"/>
        </a:lt2>
        <a:accent1>
          <a:srgbClr val="5CA822"/>
        </a:accent1>
        <a:accent2>
          <a:srgbClr val="66C022"/>
        </a:accent2>
        <a:accent3>
          <a:srgbClr val="FFFFFF"/>
        </a:accent3>
        <a:accent4>
          <a:srgbClr val="404040"/>
        </a:accent4>
        <a:accent5>
          <a:srgbClr val="B5D1AB"/>
        </a:accent5>
        <a:accent6>
          <a:srgbClr val="5CAE1E"/>
        </a:accent6>
        <a:hlink>
          <a:srgbClr val="71CF2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0">
        <a:dk1>
          <a:srgbClr val="4D4D4D"/>
        </a:dk1>
        <a:lt1>
          <a:srgbClr val="FFFFFF"/>
        </a:lt1>
        <a:dk2>
          <a:srgbClr val="4D4D4D"/>
        </a:dk2>
        <a:lt2>
          <a:srgbClr val="51873B"/>
        </a:lt2>
        <a:accent1>
          <a:srgbClr val="669E4B"/>
        </a:accent1>
        <a:accent2>
          <a:srgbClr val="79B25C"/>
        </a:accent2>
        <a:accent3>
          <a:srgbClr val="FFFFFF"/>
        </a:accent3>
        <a:accent4>
          <a:srgbClr val="404040"/>
        </a:accent4>
        <a:accent5>
          <a:srgbClr val="B8CCB1"/>
        </a:accent5>
        <a:accent6>
          <a:srgbClr val="6DA153"/>
        </a:accent6>
        <a:hlink>
          <a:srgbClr val="92CB6F"/>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1">
        <a:dk1>
          <a:srgbClr val="4D4D4D"/>
        </a:dk1>
        <a:lt1>
          <a:srgbClr val="FFFFFF"/>
        </a:lt1>
        <a:dk2>
          <a:srgbClr val="4D4D4D"/>
        </a:dk2>
        <a:lt2>
          <a:srgbClr val="0E7E24"/>
        </a:lt2>
        <a:accent1>
          <a:srgbClr val="369026"/>
        </a:accent1>
        <a:accent2>
          <a:srgbClr val="57A025"/>
        </a:accent2>
        <a:accent3>
          <a:srgbClr val="FFFFFF"/>
        </a:accent3>
        <a:accent4>
          <a:srgbClr val="404040"/>
        </a:accent4>
        <a:accent5>
          <a:srgbClr val="AEC6AC"/>
        </a:accent5>
        <a:accent6>
          <a:srgbClr val="4E9120"/>
        </a:accent6>
        <a:hlink>
          <a:srgbClr val="73B023"/>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2">
        <a:dk1>
          <a:srgbClr val="4D4D4D"/>
        </a:dk1>
        <a:lt1>
          <a:srgbClr val="FFFFFF"/>
        </a:lt1>
        <a:dk2>
          <a:srgbClr val="4D4D4D"/>
        </a:dk2>
        <a:lt2>
          <a:srgbClr val="015802"/>
        </a:lt2>
        <a:accent1>
          <a:srgbClr val="016E01"/>
        </a:accent1>
        <a:accent2>
          <a:srgbClr val="019003"/>
        </a:accent2>
        <a:accent3>
          <a:srgbClr val="FFFFFF"/>
        </a:accent3>
        <a:accent4>
          <a:srgbClr val="404040"/>
        </a:accent4>
        <a:accent5>
          <a:srgbClr val="AABAAA"/>
        </a:accent5>
        <a:accent6>
          <a:srgbClr val="018202"/>
        </a:accent6>
        <a:hlink>
          <a:srgbClr val="01A604"/>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3">
        <a:dk1>
          <a:srgbClr val="4D4D4D"/>
        </a:dk1>
        <a:lt1>
          <a:srgbClr val="FFFFFF"/>
        </a:lt1>
        <a:dk2>
          <a:srgbClr val="4D4D4D"/>
        </a:dk2>
        <a:lt2>
          <a:srgbClr val="045B4B"/>
        </a:lt2>
        <a:accent1>
          <a:srgbClr val="1C7C70"/>
        </a:accent1>
        <a:accent2>
          <a:srgbClr val="379690"/>
        </a:accent2>
        <a:accent3>
          <a:srgbClr val="FFFFFF"/>
        </a:accent3>
        <a:accent4>
          <a:srgbClr val="404040"/>
        </a:accent4>
        <a:accent5>
          <a:srgbClr val="ABBFBB"/>
        </a:accent5>
        <a:accent6>
          <a:srgbClr val="318782"/>
        </a:accent6>
        <a:hlink>
          <a:srgbClr val="54B2A4"/>
        </a:hlink>
        <a:folHlink>
          <a:srgbClr val="DDDDDD"/>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craie" id="{E63AB080-19B2-4C7C-A740-236DD3DF8560}" vid="{70E1896D-1A1B-43B7-AF04-0C5521E0C6B1}"/>
    </a:ext>
  </a:extLst>
</a:theme>
</file>

<file path=docProps/app.xml><?xml version="1.0" encoding="utf-8"?>
<Properties xmlns="http://schemas.openxmlformats.org/officeDocument/2006/extended-properties" xmlns:vt="http://schemas.openxmlformats.org/officeDocument/2006/docPropsVTypes">
  <Template/>
  <TotalTime>876</TotalTime>
  <Pages>0</Pages>
  <Words>2354</Words>
  <Characters>0</Characters>
  <Application>Microsoft Office PowerPoint</Application>
  <DocSecurity>0</DocSecurity>
  <PresentationFormat>Affichage à l'écran (4:3)</PresentationFormat>
  <Lines>0</Lines>
  <Paragraphs>344</Paragraphs>
  <Slides>25</Slides>
  <Notes>0</Notes>
  <HiddenSlides>0</HiddenSlides>
  <MMClips>0</MMClips>
  <ScaleCrop>false</ScaleCrop>
  <HeadingPairs>
    <vt:vector size="6" baseType="variant">
      <vt:variant>
        <vt:lpstr>Polices utilisées</vt:lpstr>
      </vt:variant>
      <vt:variant>
        <vt:i4>7</vt:i4>
      </vt:variant>
      <vt:variant>
        <vt:lpstr>Thème</vt:lpstr>
      </vt:variant>
      <vt:variant>
        <vt:i4>2</vt:i4>
      </vt:variant>
      <vt:variant>
        <vt:lpstr>Titres des diapositives</vt:lpstr>
      </vt:variant>
      <vt:variant>
        <vt:i4>25</vt:i4>
      </vt:variant>
    </vt:vector>
  </HeadingPairs>
  <TitlesOfParts>
    <vt:vector size="34" baseType="lpstr">
      <vt:lpstr>Arial</vt:lpstr>
      <vt:lpstr>Arial Unicode MS</vt:lpstr>
      <vt:lpstr>Arial-BoldMT</vt:lpstr>
      <vt:lpstr>Calibri</vt:lpstr>
      <vt:lpstr>Courier New</vt:lpstr>
      <vt:lpstr>Microsoft Sans Serif</vt:lpstr>
      <vt:lpstr>Symbol</vt:lpstr>
      <vt:lpstr>默认设计模板</vt:lpstr>
      <vt:lpstr>craie</vt:lpstr>
      <vt:lpstr>Présentation PowerPoint</vt:lpstr>
      <vt:lpstr>Dans quel but ?</vt:lpstr>
      <vt:lpstr>Pré-requis</vt:lpstr>
      <vt:lpstr>Rappels HTML -&gt; Éléments/Attributs/Valeurs </vt:lpstr>
      <vt:lpstr>Rappels HTML -&gt; Organisation hiérarchique des éléments</vt:lpstr>
      <vt:lpstr>Navigateur 1</vt:lpstr>
      <vt:lpstr>Navigateur 2</vt:lpstr>
      <vt:lpstr>Des navigateurs : des moteurs de rendu</vt:lpstr>
      <vt:lpstr>HTML -&gt; le DOM (Document Object Model)</vt:lpstr>
      <vt:lpstr>HTML -&gt; le DOM (Document Object Model)</vt:lpstr>
      <vt:lpstr>Rappels CSS -&gt; Les sélecteurs</vt:lpstr>
      <vt:lpstr>Javascript</vt:lpstr>
      <vt:lpstr>Les premiers frameworks</vt:lpstr>
      <vt:lpstr>JQuery</vt:lpstr>
      <vt:lpstr>!= Jquery</vt:lpstr>
      <vt:lpstr>Importer Jquery</vt:lpstr>
      <vt:lpstr>Pour commencer : JQuery() alias $()</vt:lpstr>
      <vt:lpstr>JQuery  et la sélection CSS</vt:lpstr>
      <vt:lpstr>$() accepte aussi :</vt:lpstr>
      <vt:lpstr>Un exemple simple : manipulation dans le DOM</vt:lpstr>
      <vt:lpstr>Jquery et les méthodes</vt:lpstr>
      <vt:lpstr>Jquery et les méthodes : exemple 1</vt:lpstr>
      <vt:lpstr>Jquery et les méthodes : exemple 2</vt:lpstr>
      <vt:lpstr>$(document).ready()</vt:lpstr>
      <vt:lpstr>Présentation PowerPoint</vt:lpstr>
    </vt:vector>
  </TitlesOfParts>
  <LinksUpToDate>false</LinksUpToDate>
  <CharactersWithSpaces>0</CharactersWithSpaces>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梦幻星空PPT模板</dc:title>
  <dc:subject>星空</dc:subject>
  <dc:creator>PPT STORE</dc:creator>
  <cp:keywords>梦幻 星空 PPT 模板</cp:keywords>
  <dc:description>☆ 感谢您使用PPT STORE网站平台上发布的免费原创作品，作品仅供个人或公司使用，为了您和PPT STORE以及原创作者的利益，请勿复制、传播、销售，否则将承担法律责任！_x000d_
_x000d_
  ☆ 其他网站或个人若进行转载发布PPT STORE平台的免费原创作品，请保留此文件和注释的完整性，并注明来源于 PPT STORE 官方网站：http://www.pptstore.net和PPT STORE 官方微博：http://weibo.com/pptstore_x000d_
     未按照要求转发或发布，PPT STORE平台将和原创作者共同维权，索取赔偿！_x000d_
_x000d_
  ☆ 感谢您支持原创设计事业，支持设计版权产品 ！_x000d_
_x000d_
  ☆ 本模板由PPT STORE官方网站 原创设计_x000d_
_x000d_
  ☆ PPT STORE 官方网站：http://www.pptstore.net_x000d_
_x000d_
  ☆ PPT STORE 官方微博：http://weibo.com/pptstore</dc:description>
  <cp:lastModifiedBy>THIERRY BAUSER</cp:lastModifiedBy>
  <cp:revision>82</cp:revision>
  <cp:lastPrinted>1899-12-30T00:00:00Z</cp:lastPrinted>
  <dcterms:created xsi:type="dcterms:W3CDTF">2012-01-31T14:14:31Z</dcterms:created>
  <dcterms:modified xsi:type="dcterms:W3CDTF">2022-02-05T23:17:41Z</dcterms:modified>
  <cp:category>免费原创PPT模板</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1033-8.1.0.3018</vt:lpwstr>
  </property>
</Properties>
</file>