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43"/>
  </p:normalViewPr>
  <p:slideViewPr>
    <p:cSldViewPr snapToGrid="0" snapToObjects="1">
      <p:cViewPr varScale="1">
        <p:scale>
          <a:sx n="76" d="100"/>
          <a:sy n="76" d="100"/>
        </p:scale>
        <p:origin x="216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9411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900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9509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0665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0099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7041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018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57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107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429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5370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6669C-EEF2-E148-9F47-A4CE46C8003B}" type="datetimeFigureOut">
              <a:t>20/10/2020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57957-AB65-1640-94BA-882F68E965CA}" type="slidenum"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9473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5" Type="http://schemas.microsoft.com/office/2007/relationships/hdphoto" Target="../media/hdphoto2.wdp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/>
              <a:t>Lire et exporter une vidéo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/>
              <a:t>Quels enjeux ?</a:t>
            </a:r>
          </a:p>
        </p:txBody>
      </p:sp>
    </p:spTree>
    <p:extLst>
      <p:ext uri="{BB962C8B-B14F-4D97-AF65-F5344CB8AC3E}">
        <p14:creationId xmlns:p14="http://schemas.microsoft.com/office/powerpoint/2010/main" val="18848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Fichier vidéo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2"/>
          </p:nvPr>
        </p:nvSpPr>
        <p:spPr>
          <a:xfrm>
            <a:off x="465775" y="1869669"/>
            <a:ext cx="4402060" cy="1344178"/>
          </a:xfrm>
        </p:spPr>
        <p:txBody>
          <a:bodyPr>
            <a:normAutofit fontScale="77500" lnSpcReduction="20000"/>
          </a:bodyPr>
          <a:lstStyle/>
          <a:p>
            <a:r>
              <a:rPr lang="fr-FR"/>
              <a:t>Un fichier vidéo c'est :</a:t>
            </a:r>
          </a:p>
          <a:p>
            <a:pPr lvl="1"/>
            <a:r>
              <a:rPr lang="fr-FR"/>
              <a:t>Un conteneur dans lequel..</a:t>
            </a:r>
          </a:p>
          <a:p>
            <a:pPr lvl="1"/>
            <a:r>
              <a:rPr lang="fr-FR"/>
              <a:t>Des images et du son sont multiplexés (mélangés)..</a:t>
            </a:r>
          </a:p>
          <a:p>
            <a:pPr lvl="1"/>
            <a:r>
              <a:rPr lang="fr-FR"/>
              <a:t>..Et compressés !</a:t>
            </a: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9706" y="1147148"/>
            <a:ext cx="2259105" cy="509181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3200402" y="3805517"/>
            <a:ext cx="119678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/>
              <a:t>Conteneur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4307541" y="5087471"/>
            <a:ext cx="140745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/>
              <a:t>Images + son</a:t>
            </a:r>
          </a:p>
          <a:p>
            <a:r>
              <a:rPr lang="fr-FR"/>
              <a:t>compressés</a:t>
            </a:r>
            <a:endParaRPr lang="fr-FR"/>
          </a:p>
        </p:txBody>
      </p:sp>
      <p:cxnSp>
        <p:nvCxnSpPr>
          <p:cNvPr id="14" name="Connecteur droit avec flèche 13"/>
          <p:cNvCxnSpPr>
            <a:stCxn id="11" idx="3"/>
            <a:endCxn id="10" idx="1"/>
          </p:cNvCxnSpPr>
          <p:nvPr/>
        </p:nvCxnSpPr>
        <p:spPr>
          <a:xfrm flipV="1">
            <a:off x="4397190" y="3693054"/>
            <a:ext cx="2662516" cy="2971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253" y="3417278"/>
            <a:ext cx="1463488" cy="1576064"/>
          </a:xfrm>
          <a:prstGeom prst="rect">
            <a:avLst/>
          </a:prstGeom>
        </p:spPr>
      </p:pic>
      <p:cxnSp>
        <p:nvCxnSpPr>
          <p:cNvPr id="16" name="Connecteur droit avec flèche 15"/>
          <p:cNvCxnSpPr>
            <a:stCxn id="12" idx="3"/>
            <a:endCxn id="15" idx="1"/>
          </p:cNvCxnSpPr>
          <p:nvPr/>
        </p:nvCxnSpPr>
        <p:spPr>
          <a:xfrm flipV="1">
            <a:off x="5714998" y="4205310"/>
            <a:ext cx="1777255" cy="1205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227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DECompresser pour lire</a:t>
            </a:r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994348" y="1841889"/>
            <a:ext cx="5304852" cy="799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400"/>
              <a:t>La lecture ne nécessite du conteneur et la décompression des données !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508001" y="4346886"/>
            <a:ext cx="17272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/>
              <a:t>1. Ouverture du</a:t>
            </a:r>
          </a:p>
          <a:p>
            <a:r>
              <a:rPr lang="fr-FR"/>
              <a:t>conteneur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6565652" y="3007163"/>
            <a:ext cx="198568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/>
              <a:t>2.Décompression des images + son</a:t>
            </a:r>
          </a:p>
        </p:txBody>
      </p:sp>
      <p:cxnSp>
        <p:nvCxnSpPr>
          <p:cNvPr id="14" name="Connecteur droit avec flèche 13"/>
          <p:cNvCxnSpPr>
            <a:stCxn id="11" idx="3"/>
            <a:endCxn id="10" idx="1"/>
          </p:cNvCxnSpPr>
          <p:nvPr/>
        </p:nvCxnSpPr>
        <p:spPr>
          <a:xfrm>
            <a:off x="2235201" y="4670052"/>
            <a:ext cx="634502" cy="1378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8532" y="2478129"/>
            <a:ext cx="1960033" cy="2110805"/>
          </a:xfrm>
          <a:prstGeom prst="rect">
            <a:avLst/>
          </a:prstGeom>
        </p:spPr>
      </p:pic>
      <p:sp>
        <p:nvSpPr>
          <p:cNvPr id="22" name="Flèche courbée vers le bas 21"/>
          <p:cNvSpPr/>
          <p:nvPr/>
        </p:nvSpPr>
        <p:spPr>
          <a:xfrm rot="19503551">
            <a:off x="3217335" y="2624668"/>
            <a:ext cx="1913466" cy="965200"/>
          </a:xfrm>
          <a:prstGeom prst="curvedDownArrow">
            <a:avLst>
              <a:gd name="adj1" fmla="val 21606"/>
              <a:gd name="adj2" fmla="val 44786"/>
              <a:gd name="adj3" fmla="val 25000"/>
            </a:avLst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9703" y="3095478"/>
            <a:ext cx="1519517" cy="3424851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9720" y="2858478"/>
            <a:ext cx="1463488" cy="1576064"/>
          </a:xfrm>
          <a:prstGeom prst="rect">
            <a:avLst/>
          </a:prstGeom>
        </p:spPr>
      </p:pic>
      <p:sp>
        <p:nvSpPr>
          <p:cNvPr id="29" name="Flèche droite rayée 28"/>
          <p:cNvSpPr/>
          <p:nvPr/>
        </p:nvSpPr>
        <p:spPr>
          <a:xfrm>
            <a:off x="6028268" y="3657600"/>
            <a:ext cx="3048000" cy="287867"/>
          </a:xfrm>
          <a:prstGeom prst="stripedRight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391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lèche droite rayée 12"/>
          <p:cNvSpPr/>
          <p:nvPr/>
        </p:nvSpPr>
        <p:spPr>
          <a:xfrm>
            <a:off x="2675468" y="4487333"/>
            <a:ext cx="3048000" cy="287867"/>
          </a:xfrm>
          <a:prstGeom prst="stripedRightArrow">
            <a:avLst/>
          </a:prstGeom>
          <a:solidFill>
            <a:schemeClr val="accent1">
              <a:alpha val="3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COompresser pour écrire (exporter)</a:t>
            </a:r>
          </a:p>
        </p:txBody>
      </p:sp>
      <p:sp>
        <p:nvSpPr>
          <p:cNvPr id="7" name="Espace réservé du contenu 4"/>
          <p:cNvSpPr txBox="1">
            <a:spLocks/>
          </p:cNvSpPr>
          <p:nvPr/>
        </p:nvSpPr>
        <p:spPr>
          <a:xfrm>
            <a:off x="837464" y="1617273"/>
            <a:ext cx="5569809" cy="141453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L'écriture (export) nécessite en plus de compresser les données, donc d'utiliser les CODECS (qui doivent être installés sur le système d'exploitation) !!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9375589" y="4939553"/>
            <a:ext cx="2308411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/>
              <a:t>2. Multiplexage et création du conteneur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3314450" y="3565962"/>
            <a:ext cx="198568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>
            <a:defPPr>
              <a:defRPr lang="fr-FR"/>
            </a:defPPr>
          </a:lstStyle>
          <a:p>
            <a:r>
              <a:rPr lang="fr-FR"/>
              <a:t>1. Compression des images + son gràce à un CODEC</a:t>
            </a:r>
          </a:p>
        </p:txBody>
      </p:sp>
      <p:cxnSp>
        <p:nvCxnSpPr>
          <p:cNvPr id="14" name="Connecteur droit avec flèche 13"/>
          <p:cNvCxnSpPr>
            <a:stCxn id="11" idx="1"/>
            <a:endCxn id="10" idx="3"/>
          </p:cNvCxnSpPr>
          <p:nvPr/>
        </p:nvCxnSpPr>
        <p:spPr>
          <a:xfrm flipH="1" flipV="1">
            <a:off x="9045886" y="4350703"/>
            <a:ext cx="329703" cy="912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 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599" y="3324796"/>
            <a:ext cx="1960033" cy="2110805"/>
          </a:xfrm>
          <a:prstGeom prst="rect">
            <a:avLst/>
          </a:prstGeom>
        </p:spPr>
      </p:pic>
      <p:sp>
        <p:nvSpPr>
          <p:cNvPr id="22" name="Flèche courbée vers le bas 21"/>
          <p:cNvSpPr/>
          <p:nvPr/>
        </p:nvSpPr>
        <p:spPr>
          <a:xfrm>
            <a:off x="6451600" y="1761067"/>
            <a:ext cx="2353733" cy="2844800"/>
          </a:xfrm>
          <a:prstGeom prst="curvedDownArrow">
            <a:avLst>
              <a:gd name="adj1" fmla="val 9662"/>
              <a:gd name="adj2" fmla="val 44786"/>
              <a:gd name="adj3" fmla="val 25000"/>
            </a:avLst>
          </a:prstGeom>
          <a:solidFill>
            <a:schemeClr val="accent1">
              <a:alpha val="1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6369" y="2638277"/>
            <a:ext cx="1519517" cy="3424851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Blur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6520" y="3485012"/>
            <a:ext cx="1463488" cy="1576064"/>
          </a:xfrm>
          <a:prstGeom prst="rect">
            <a:avLst/>
          </a:prstGeom>
        </p:spPr>
      </p:pic>
      <p:sp>
        <p:nvSpPr>
          <p:cNvPr id="21" name="Espace réservé du contenu 4"/>
          <p:cNvSpPr txBox="1">
            <a:spLocks/>
          </p:cNvSpPr>
          <p:nvPr/>
        </p:nvSpPr>
        <p:spPr>
          <a:xfrm>
            <a:off x="1836530" y="5443470"/>
            <a:ext cx="4919870" cy="99119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Il est donc possible qu'une vidéo puisse être lue (avec VLC par exemple) mais pas être montée/exportée si le CODEC (son et/ou vidéo) est absent !</a:t>
            </a:r>
          </a:p>
        </p:txBody>
      </p:sp>
    </p:spTree>
    <p:extLst>
      <p:ext uri="{BB962C8B-B14F-4D97-AF65-F5344CB8AC3E}">
        <p14:creationId xmlns:p14="http://schemas.microsoft.com/office/powerpoint/2010/main" val="100484489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145</Words>
  <Application>Microsoft Macintosh PowerPoint</Application>
  <PresentationFormat>Grand écran</PresentationFormat>
  <Paragraphs>20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Thème Office</vt:lpstr>
      <vt:lpstr>Lire et exporter une vidéo</vt:lpstr>
      <vt:lpstr>Fichier vidéo</vt:lpstr>
      <vt:lpstr>DECompresser pour lire</vt:lpstr>
      <vt:lpstr>COompresser pour écrire (exporter)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Lire et exporter une vidéà</dc:title>
  <dc:creator>T.BAUSER</dc:creator>
  <cp:lastModifiedBy>T.BAUSER</cp:lastModifiedBy>
  <cp:revision>11</cp:revision>
  <dcterms:created xsi:type="dcterms:W3CDTF">2020-10-20T08:51:20Z</dcterms:created>
  <dcterms:modified xsi:type="dcterms:W3CDTF">2020-10-20T19:03:39Z</dcterms:modified>
</cp:coreProperties>
</file>