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1FF"/>
    <a:srgbClr val="6C1A00"/>
    <a:srgbClr val="C79E37"/>
    <a:srgbClr val="202E54"/>
    <a:srgbClr val="FF2549"/>
    <a:srgbClr val="1D3A00"/>
    <a:srgbClr val="007033"/>
    <a:srgbClr val="5EEC3C"/>
    <a:srgbClr val="990099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/>
    <p:restoredTop sz="94695"/>
  </p:normalViewPr>
  <p:slideViewPr>
    <p:cSldViewPr>
      <p:cViewPr>
        <p:scale>
          <a:sx n="129" d="100"/>
          <a:sy n="129" d="100"/>
        </p:scale>
        <p:origin x="-528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FD5ECB-07E4-4B46-875D-F3881210531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BCA4B12-9C5B-534C-9725-54A8C17E78ED}">
      <dgm:prSet phldrT="[Texte]"/>
      <dgm:spPr/>
      <dgm:t>
        <a:bodyPr/>
        <a:lstStyle/>
        <a:p>
          <a:r>
            <a:rPr lang="fr-FR" dirty="0" smtClean="0"/>
            <a:t>Sem1/1h30</a:t>
          </a:r>
          <a:endParaRPr lang="fr-FR" dirty="0"/>
        </a:p>
      </dgm:t>
    </dgm:pt>
    <dgm:pt modelId="{E94EDD6F-7BF9-0C46-BBDF-3BE5F1CCCF4B}" type="parTrans" cxnId="{8A77A216-EA85-5140-91EE-E4A11958D4F9}">
      <dgm:prSet/>
      <dgm:spPr/>
      <dgm:t>
        <a:bodyPr/>
        <a:lstStyle/>
        <a:p>
          <a:endParaRPr lang="fr-FR"/>
        </a:p>
      </dgm:t>
    </dgm:pt>
    <dgm:pt modelId="{62C53CCF-8073-EF48-A9E4-9DAA2DC1BFF3}" type="sibTrans" cxnId="{8A77A216-EA85-5140-91EE-E4A11958D4F9}">
      <dgm:prSet/>
      <dgm:spPr/>
      <dgm:t>
        <a:bodyPr/>
        <a:lstStyle/>
        <a:p>
          <a:endParaRPr lang="fr-FR"/>
        </a:p>
      </dgm:t>
    </dgm:pt>
    <dgm:pt modelId="{44A3F8FB-59A4-B647-98C8-89F28861217D}">
      <dgm:prSet phldrT="[Texte]"/>
      <dgm:spPr/>
      <dgm:t>
        <a:bodyPr/>
        <a:lstStyle/>
        <a:p>
          <a:r>
            <a:rPr lang="fr-FR" dirty="0" smtClean="0"/>
            <a:t>Sem2/1h30</a:t>
          </a:r>
          <a:endParaRPr lang="fr-FR" dirty="0"/>
        </a:p>
      </dgm:t>
    </dgm:pt>
    <dgm:pt modelId="{21B50014-B526-E84B-9DE6-CDF2EC157BDE}" type="parTrans" cxnId="{1A69AAF4-5A02-4844-B32C-2FB65C472DE0}">
      <dgm:prSet/>
      <dgm:spPr/>
      <dgm:t>
        <a:bodyPr/>
        <a:lstStyle/>
        <a:p>
          <a:endParaRPr lang="fr-FR"/>
        </a:p>
      </dgm:t>
    </dgm:pt>
    <dgm:pt modelId="{3604797A-AF35-3B43-A8D0-243448F0F5F7}" type="sibTrans" cxnId="{1A69AAF4-5A02-4844-B32C-2FB65C472DE0}">
      <dgm:prSet/>
      <dgm:spPr/>
      <dgm:t>
        <a:bodyPr/>
        <a:lstStyle/>
        <a:p>
          <a:endParaRPr lang="fr-FR"/>
        </a:p>
      </dgm:t>
    </dgm:pt>
    <dgm:pt modelId="{31E2057A-0101-F944-BF77-DFF108B5EF23}">
      <dgm:prSet phldrT="[Texte]"/>
      <dgm:spPr/>
      <dgm:t>
        <a:bodyPr/>
        <a:lstStyle/>
        <a:p>
          <a:r>
            <a:rPr lang="fr-FR" dirty="0" smtClean="0"/>
            <a:t>Sem3/1h30</a:t>
          </a:r>
        </a:p>
      </dgm:t>
    </dgm:pt>
    <dgm:pt modelId="{DB2026DD-1C9C-1342-9479-2003F8FC15B9}" type="parTrans" cxnId="{2C0B368D-7317-FC4A-B5C3-16B0B1F533D6}">
      <dgm:prSet/>
      <dgm:spPr/>
      <dgm:t>
        <a:bodyPr/>
        <a:lstStyle/>
        <a:p>
          <a:endParaRPr lang="fr-FR"/>
        </a:p>
      </dgm:t>
    </dgm:pt>
    <dgm:pt modelId="{0C4E1D86-AE8D-BC45-8293-B73E8A887D3D}" type="sibTrans" cxnId="{2C0B368D-7317-FC4A-B5C3-16B0B1F533D6}">
      <dgm:prSet/>
      <dgm:spPr/>
      <dgm:t>
        <a:bodyPr/>
        <a:lstStyle/>
        <a:p>
          <a:endParaRPr lang="fr-FR"/>
        </a:p>
      </dgm:t>
    </dgm:pt>
    <dgm:pt modelId="{32C45D1E-4E0C-3049-8043-D18EA4F27EDD}">
      <dgm:prSet phldrT="[Texte]"/>
      <dgm:spPr/>
      <dgm:t>
        <a:bodyPr/>
        <a:lstStyle/>
        <a:p>
          <a:r>
            <a:rPr lang="fr-FR" dirty="0" smtClean="0"/>
            <a:t>Sem4/3h00</a:t>
          </a:r>
        </a:p>
      </dgm:t>
    </dgm:pt>
    <dgm:pt modelId="{8DC137CC-55F1-BB40-8BB9-39EE553B0AFA}" type="parTrans" cxnId="{EFFCF91C-F5A7-3C4C-A21A-2F2AFAF874A2}">
      <dgm:prSet/>
      <dgm:spPr/>
      <dgm:t>
        <a:bodyPr/>
        <a:lstStyle/>
        <a:p>
          <a:endParaRPr lang="fr-FR"/>
        </a:p>
      </dgm:t>
    </dgm:pt>
    <dgm:pt modelId="{708148AF-0D54-B448-9741-5F3919E8964A}" type="sibTrans" cxnId="{EFFCF91C-F5A7-3C4C-A21A-2F2AFAF874A2}">
      <dgm:prSet/>
      <dgm:spPr/>
      <dgm:t>
        <a:bodyPr/>
        <a:lstStyle/>
        <a:p>
          <a:endParaRPr lang="fr-FR"/>
        </a:p>
      </dgm:t>
    </dgm:pt>
    <dgm:pt modelId="{1E1071D5-8485-724A-A4C3-0DB8C4476AC8}">
      <dgm:prSet phldrT="[Texte]"/>
      <dgm:spPr/>
      <dgm:t>
        <a:bodyPr/>
        <a:lstStyle/>
        <a:p>
          <a:r>
            <a:rPr lang="fr-FR" dirty="0" smtClean="0"/>
            <a:t>Sem5/3h00</a:t>
          </a:r>
          <a:endParaRPr lang="fr-FR" dirty="0" smtClean="0"/>
        </a:p>
      </dgm:t>
    </dgm:pt>
    <dgm:pt modelId="{18F8FD8B-BA00-AE43-92A3-3589CCC7FCFB}" type="parTrans" cxnId="{FFBCBE90-5FC8-FF46-A225-435524CB661F}">
      <dgm:prSet/>
      <dgm:spPr/>
      <dgm:t>
        <a:bodyPr/>
        <a:lstStyle/>
        <a:p>
          <a:endParaRPr lang="fr-FR"/>
        </a:p>
      </dgm:t>
    </dgm:pt>
    <dgm:pt modelId="{6AF2047F-936C-CD49-838B-098FB568D4F4}" type="sibTrans" cxnId="{FFBCBE90-5FC8-FF46-A225-435524CB661F}">
      <dgm:prSet/>
      <dgm:spPr/>
      <dgm:t>
        <a:bodyPr/>
        <a:lstStyle/>
        <a:p>
          <a:endParaRPr lang="fr-FR"/>
        </a:p>
      </dgm:t>
    </dgm:pt>
    <dgm:pt modelId="{CC2F83C1-5EE0-FB4B-BCAF-9493C023AE19}">
      <dgm:prSet phldrT="[Texte]"/>
      <dgm:spPr/>
      <dgm:t>
        <a:bodyPr/>
        <a:lstStyle/>
        <a:p>
          <a:r>
            <a:rPr lang="fr-FR" dirty="0" smtClean="0"/>
            <a:t>Sem6/3h00</a:t>
          </a:r>
          <a:endParaRPr lang="fr-FR" dirty="0" smtClean="0"/>
        </a:p>
      </dgm:t>
    </dgm:pt>
    <dgm:pt modelId="{D32AC692-A1D9-694D-9D26-64AD6905A1ED}" type="parTrans" cxnId="{392E6B6A-A790-3449-AD24-F64C5FCA8B40}">
      <dgm:prSet/>
      <dgm:spPr/>
      <dgm:t>
        <a:bodyPr/>
        <a:lstStyle/>
        <a:p>
          <a:endParaRPr lang="fr-FR"/>
        </a:p>
      </dgm:t>
    </dgm:pt>
    <dgm:pt modelId="{A4BBCF5A-3C6A-F74D-AE3B-0FB1C287AE31}" type="sibTrans" cxnId="{392E6B6A-A790-3449-AD24-F64C5FCA8B40}">
      <dgm:prSet/>
      <dgm:spPr/>
      <dgm:t>
        <a:bodyPr/>
        <a:lstStyle/>
        <a:p>
          <a:endParaRPr lang="fr-FR"/>
        </a:p>
      </dgm:t>
    </dgm:pt>
    <dgm:pt modelId="{49BCCAD9-2C2D-CB47-A2AE-DC2A2D33B97F}" type="pres">
      <dgm:prSet presAssocID="{29FD5ECB-07E4-4B46-875D-F3881210531B}" presName="Name0" presStyleCnt="0">
        <dgm:presLayoutVars>
          <dgm:dir/>
          <dgm:resizeHandles val="exact"/>
        </dgm:presLayoutVars>
      </dgm:prSet>
      <dgm:spPr/>
    </dgm:pt>
    <dgm:pt modelId="{0F3B617C-E825-D047-9B36-FA895F5EB354}" type="pres">
      <dgm:prSet presAssocID="{9BCA4B12-9C5B-534C-9725-54A8C17E78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A97BBC-D8B3-7F48-BB82-8F7531A0FAE5}" type="pres">
      <dgm:prSet presAssocID="{62C53CCF-8073-EF48-A9E4-9DAA2DC1BFF3}" presName="sibTrans" presStyleLbl="sibTrans2D1" presStyleIdx="0" presStyleCnt="5"/>
      <dgm:spPr/>
      <dgm:t>
        <a:bodyPr/>
        <a:lstStyle/>
        <a:p>
          <a:endParaRPr lang="fr-FR"/>
        </a:p>
      </dgm:t>
    </dgm:pt>
    <dgm:pt modelId="{35BB62C4-DFC3-9B46-B681-5C8F55F089AB}" type="pres">
      <dgm:prSet presAssocID="{62C53CCF-8073-EF48-A9E4-9DAA2DC1BFF3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507090D-EAC8-4443-B10A-61513CA96A04}" type="pres">
      <dgm:prSet presAssocID="{44A3F8FB-59A4-B647-98C8-89F2886121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CD213D-FC5A-A14F-8AD5-191120413BDF}" type="pres">
      <dgm:prSet presAssocID="{3604797A-AF35-3B43-A8D0-243448F0F5F7}" presName="sibTrans" presStyleLbl="sibTrans2D1" presStyleIdx="1" presStyleCnt="5"/>
      <dgm:spPr/>
      <dgm:t>
        <a:bodyPr/>
        <a:lstStyle/>
        <a:p>
          <a:endParaRPr lang="fr-FR"/>
        </a:p>
      </dgm:t>
    </dgm:pt>
    <dgm:pt modelId="{DC82EABD-82C8-A840-A25A-3BA745E4D824}" type="pres">
      <dgm:prSet presAssocID="{3604797A-AF35-3B43-A8D0-243448F0F5F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EAE51111-6CC7-9146-B5C1-7B5F42BF52F4}" type="pres">
      <dgm:prSet presAssocID="{31E2057A-0101-F944-BF77-DFF108B5EF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CABFC-BFDA-F146-B6CD-06DAE25D90E0}" type="pres">
      <dgm:prSet presAssocID="{0C4E1D86-AE8D-BC45-8293-B73E8A887D3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D293EB4A-E84B-D849-A7CD-975EF6331927}" type="pres">
      <dgm:prSet presAssocID="{0C4E1D86-AE8D-BC45-8293-B73E8A887D3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A8D202BF-37F9-4149-998E-861012847C99}" type="pres">
      <dgm:prSet presAssocID="{32C45D1E-4E0C-3049-8043-D18EA4F27E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40F9D-5D32-D24B-8670-24E5EE057CD4}" type="pres">
      <dgm:prSet presAssocID="{708148AF-0D54-B448-9741-5F3919E8964A}" presName="sibTrans" presStyleLbl="sibTrans2D1" presStyleIdx="3" presStyleCnt="5"/>
      <dgm:spPr/>
      <dgm:t>
        <a:bodyPr/>
        <a:lstStyle/>
        <a:p>
          <a:endParaRPr lang="fr-FR"/>
        </a:p>
      </dgm:t>
    </dgm:pt>
    <dgm:pt modelId="{7A352B2D-6986-8541-A60E-198B619F2270}" type="pres">
      <dgm:prSet presAssocID="{708148AF-0D54-B448-9741-5F3919E8964A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EFB8FC2-703F-5844-A9E4-BE3F9C29E6A7}" type="pres">
      <dgm:prSet presAssocID="{1E1071D5-8485-724A-A4C3-0DB8C4476A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19718-DF79-3944-B159-BFD17AA3E6B1}" type="pres">
      <dgm:prSet presAssocID="{6AF2047F-936C-CD49-838B-098FB568D4F4}" presName="sibTrans" presStyleLbl="sibTrans2D1" presStyleIdx="4" presStyleCnt="5"/>
      <dgm:spPr/>
    </dgm:pt>
    <dgm:pt modelId="{92DA6C6B-12CB-AB48-851A-126959808770}" type="pres">
      <dgm:prSet presAssocID="{6AF2047F-936C-CD49-838B-098FB568D4F4}" presName="connectorText" presStyleLbl="sibTrans2D1" presStyleIdx="4" presStyleCnt="5"/>
      <dgm:spPr/>
    </dgm:pt>
    <dgm:pt modelId="{524A3DDF-8BBB-8048-96C2-06E8124DDC8D}" type="pres">
      <dgm:prSet presAssocID="{CC2F83C1-5EE0-FB4B-BCAF-9493C023AE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D0365C7F-8A1A-6149-905D-78976332B1CB}" type="presOf" srcId="{6AF2047F-936C-CD49-838B-098FB568D4F4}" destId="{80819718-DF79-3944-B159-BFD17AA3E6B1}" srcOrd="0" destOrd="0" presId="urn:microsoft.com/office/officeart/2005/8/layout/process1"/>
    <dgm:cxn modelId="{AECBC61E-9808-FC4C-947F-683158392B1E}" type="presOf" srcId="{62C53CCF-8073-EF48-A9E4-9DAA2DC1BFF3}" destId="{FDA97BBC-D8B3-7F48-BB82-8F7531A0FAE5}" srcOrd="0" destOrd="0" presId="urn:microsoft.com/office/officeart/2005/8/layout/process1"/>
    <dgm:cxn modelId="{EFFCF91C-F5A7-3C4C-A21A-2F2AFAF874A2}" srcId="{29FD5ECB-07E4-4B46-875D-F3881210531B}" destId="{32C45D1E-4E0C-3049-8043-D18EA4F27EDD}" srcOrd="3" destOrd="0" parTransId="{8DC137CC-55F1-BB40-8BB9-39EE553B0AFA}" sibTransId="{708148AF-0D54-B448-9741-5F3919E8964A}"/>
    <dgm:cxn modelId="{AF18357B-108C-CF4F-8CAE-27C0C0DF0521}" type="presOf" srcId="{32C45D1E-4E0C-3049-8043-D18EA4F27EDD}" destId="{A8D202BF-37F9-4149-998E-861012847C99}" srcOrd="0" destOrd="0" presId="urn:microsoft.com/office/officeart/2005/8/layout/process1"/>
    <dgm:cxn modelId="{0A174F6B-F223-DE40-9036-27CAFCEBDA2F}" type="presOf" srcId="{29FD5ECB-07E4-4B46-875D-F3881210531B}" destId="{49BCCAD9-2C2D-CB47-A2AE-DC2A2D33B97F}" srcOrd="0" destOrd="0" presId="urn:microsoft.com/office/officeart/2005/8/layout/process1"/>
    <dgm:cxn modelId="{B83E9DFE-462E-1545-A589-4BF9D20C87C3}" type="presOf" srcId="{6AF2047F-936C-CD49-838B-098FB568D4F4}" destId="{92DA6C6B-12CB-AB48-851A-126959808770}" srcOrd="1" destOrd="0" presId="urn:microsoft.com/office/officeart/2005/8/layout/process1"/>
    <dgm:cxn modelId="{392E6B6A-A790-3449-AD24-F64C5FCA8B40}" srcId="{29FD5ECB-07E4-4B46-875D-F3881210531B}" destId="{CC2F83C1-5EE0-FB4B-BCAF-9493C023AE19}" srcOrd="5" destOrd="0" parTransId="{D32AC692-A1D9-694D-9D26-64AD6905A1ED}" sibTransId="{A4BBCF5A-3C6A-F74D-AE3B-0FB1C287AE31}"/>
    <dgm:cxn modelId="{02F1E64E-D7DE-6E4B-8A7F-C0C26ACF77B2}" type="presOf" srcId="{708148AF-0D54-B448-9741-5F3919E8964A}" destId="{7A352B2D-6986-8541-A60E-198B619F2270}" srcOrd="1" destOrd="0" presId="urn:microsoft.com/office/officeart/2005/8/layout/process1"/>
    <dgm:cxn modelId="{348F46D2-6931-5248-ABB3-88999224DE8C}" type="presOf" srcId="{31E2057A-0101-F944-BF77-DFF108B5EF23}" destId="{EAE51111-6CC7-9146-B5C1-7B5F42BF52F4}" srcOrd="0" destOrd="0" presId="urn:microsoft.com/office/officeart/2005/8/layout/process1"/>
    <dgm:cxn modelId="{8A77A216-EA85-5140-91EE-E4A11958D4F9}" srcId="{29FD5ECB-07E4-4B46-875D-F3881210531B}" destId="{9BCA4B12-9C5B-534C-9725-54A8C17E78ED}" srcOrd="0" destOrd="0" parTransId="{E94EDD6F-7BF9-0C46-BBDF-3BE5F1CCCF4B}" sibTransId="{62C53CCF-8073-EF48-A9E4-9DAA2DC1BFF3}"/>
    <dgm:cxn modelId="{BF6F2692-52F7-1249-8B17-5939F4DD929B}" type="presOf" srcId="{3604797A-AF35-3B43-A8D0-243448F0F5F7}" destId="{DC82EABD-82C8-A840-A25A-3BA745E4D824}" srcOrd="1" destOrd="0" presId="urn:microsoft.com/office/officeart/2005/8/layout/process1"/>
    <dgm:cxn modelId="{FE7E37F2-C10D-0941-B672-24E1C09D8284}" type="presOf" srcId="{62C53CCF-8073-EF48-A9E4-9DAA2DC1BFF3}" destId="{35BB62C4-DFC3-9B46-B681-5C8F55F089AB}" srcOrd="1" destOrd="0" presId="urn:microsoft.com/office/officeart/2005/8/layout/process1"/>
    <dgm:cxn modelId="{D017FED3-6DCB-B44D-A452-B36B26FF7644}" type="presOf" srcId="{1E1071D5-8485-724A-A4C3-0DB8C4476AC8}" destId="{1EFB8FC2-703F-5844-A9E4-BE3F9C29E6A7}" srcOrd="0" destOrd="0" presId="urn:microsoft.com/office/officeart/2005/8/layout/process1"/>
    <dgm:cxn modelId="{FFBCBE90-5FC8-FF46-A225-435524CB661F}" srcId="{29FD5ECB-07E4-4B46-875D-F3881210531B}" destId="{1E1071D5-8485-724A-A4C3-0DB8C4476AC8}" srcOrd="4" destOrd="0" parTransId="{18F8FD8B-BA00-AE43-92A3-3589CCC7FCFB}" sibTransId="{6AF2047F-936C-CD49-838B-098FB568D4F4}"/>
    <dgm:cxn modelId="{2C0B368D-7317-FC4A-B5C3-16B0B1F533D6}" srcId="{29FD5ECB-07E4-4B46-875D-F3881210531B}" destId="{31E2057A-0101-F944-BF77-DFF108B5EF23}" srcOrd="2" destOrd="0" parTransId="{DB2026DD-1C9C-1342-9479-2003F8FC15B9}" sibTransId="{0C4E1D86-AE8D-BC45-8293-B73E8A887D3D}"/>
    <dgm:cxn modelId="{C1E2C3F0-E9B7-434B-B6D1-B741473287BA}" type="presOf" srcId="{3604797A-AF35-3B43-A8D0-243448F0F5F7}" destId="{0CCD213D-FC5A-A14F-8AD5-191120413BDF}" srcOrd="0" destOrd="0" presId="urn:microsoft.com/office/officeart/2005/8/layout/process1"/>
    <dgm:cxn modelId="{1A69AAF4-5A02-4844-B32C-2FB65C472DE0}" srcId="{29FD5ECB-07E4-4B46-875D-F3881210531B}" destId="{44A3F8FB-59A4-B647-98C8-89F28861217D}" srcOrd="1" destOrd="0" parTransId="{21B50014-B526-E84B-9DE6-CDF2EC157BDE}" sibTransId="{3604797A-AF35-3B43-A8D0-243448F0F5F7}"/>
    <dgm:cxn modelId="{F44E5BDD-8B35-204E-91B3-31B855F22546}" type="presOf" srcId="{44A3F8FB-59A4-B647-98C8-89F28861217D}" destId="{D507090D-EAC8-4443-B10A-61513CA96A04}" srcOrd="0" destOrd="0" presId="urn:microsoft.com/office/officeart/2005/8/layout/process1"/>
    <dgm:cxn modelId="{6127430D-30B6-DD43-B030-3926E88ABA9E}" type="presOf" srcId="{CC2F83C1-5EE0-FB4B-BCAF-9493C023AE19}" destId="{524A3DDF-8BBB-8048-96C2-06E8124DDC8D}" srcOrd="0" destOrd="0" presId="urn:microsoft.com/office/officeart/2005/8/layout/process1"/>
    <dgm:cxn modelId="{E7E88697-7921-324F-82E8-27EA6DD794F9}" type="presOf" srcId="{9BCA4B12-9C5B-534C-9725-54A8C17E78ED}" destId="{0F3B617C-E825-D047-9B36-FA895F5EB354}" srcOrd="0" destOrd="0" presId="urn:microsoft.com/office/officeart/2005/8/layout/process1"/>
    <dgm:cxn modelId="{BB3FCFEA-194A-1348-B75F-4877333E7EB3}" type="presOf" srcId="{0C4E1D86-AE8D-BC45-8293-B73E8A887D3D}" destId="{9ADCABFC-BFDA-F146-B6CD-06DAE25D90E0}" srcOrd="0" destOrd="0" presId="urn:microsoft.com/office/officeart/2005/8/layout/process1"/>
    <dgm:cxn modelId="{AC52A600-857F-004F-87F4-B955B8A09655}" type="presOf" srcId="{708148AF-0D54-B448-9741-5F3919E8964A}" destId="{F0040F9D-5D32-D24B-8670-24E5EE057CD4}" srcOrd="0" destOrd="0" presId="urn:microsoft.com/office/officeart/2005/8/layout/process1"/>
    <dgm:cxn modelId="{5AA9CBBD-4428-8C46-A1BA-1210497051EB}" type="presOf" srcId="{0C4E1D86-AE8D-BC45-8293-B73E8A887D3D}" destId="{D293EB4A-E84B-D849-A7CD-975EF6331927}" srcOrd="1" destOrd="0" presId="urn:microsoft.com/office/officeart/2005/8/layout/process1"/>
    <dgm:cxn modelId="{C913577A-5A93-5B41-A97F-E33AD98C329C}" type="presParOf" srcId="{49BCCAD9-2C2D-CB47-A2AE-DC2A2D33B97F}" destId="{0F3B617C-E825-D047-9B36-FA895F5EB354}" srcOrd="0" destOrd="0" presId="urn:microsoft.com/office/officeart/2005/8/layout/process1"/>
    <dgm:cxn modelId="{53C9CBB4-C806-AC4C-BF60-59F8C0A64CFF}" type="presParOf" srcId="{49BCCAD9-2C2D-CB47-A2AE-DC2A2D33B97F}" destId="{FDA97BBC-D8B3-7F48-BB82-8F7531A0FAE5}" srcOrd="1" destOrd="0" presId="urn:microsoft.com/office/officeart/2005/8/layout/process1"/>
    <dgm:cxn modelId="{69BA58FB-9F39-8642-9529-AD9C70A7794E}" type="presParOf" srcId="{FDA97BBC-D8B3-7F48-BB82-8F7531A0FAE5}" destId="{35BB62C4-DFC3-9B46-B681-5C8F55F089AB}" srcOrd="0" destOrd="0" presId="urn:microsoft.com/office/officeart/2005/8/layout/process1"/>
    <dgm:cxn modelId="{2AEA6F53-BBDD-BF4A-9A69-96FBDA023BA0}" type="presParOf" srcId="{49BCCAD9-2C2D-CB47-A2AE-DC2A2D33B97F}" destId="{D507090D-EAC8-4443-B10A-61513CA96A04}" srcOrd="2" destOrd="0" presId="urn:microsoft.com/office/officeart/2005/8/layout/process1"/>
    <dgm:cxn modelId="{722BF26A-87D1-8D47-9323-5D5C59F62465}" type="presParOf" srcId="{49BCCAD9-2C2D-CB47-A2AE-DC2A2D33B97F}" destId="{0CCD213D-FC5A-A14F-8AD5-191120413BDF}" srcOrd="3" destOrd="0" presId="urn:microsoft.com/office/officeart/2005/8/layout/process1"/>
    <dgm:cxn modelId="{EAB88D9C-7CE6-074A-8A17-11B686221261}" type="presParOf" srcId="{0CCD213D-FC5A-A14F-8AD5-191120413BDF}" destId="{DC82EABD-82C8-A840-A25A-3BA745E4D824}" srcOrd="0" destOrd="0" presId="urn:microsoft.com/office/officeart/2005/8/layout/process1"/>
    <dgm:cxn modelId="{B29F5753-E8BC-F34E-8465-F2EA3FF2B08B}" type="presParOf" srcId="{49BCCAD9-2C2D-CB47-A2AE-DC2A2D33B97F}" destId="{EAE51111-6CC7-9146-B5C1-7B5F42BF52F4}" srcOrd="4" destOrd="0" presId="urn:microsoft.com/office/officeart/2005/8/layout/process1"/>
    <dgm:cxn modelId="{29D00B62-008E-2E40-9DDF-39ACE35AC266}" type="presParOf" srcId="{49BCCAD9-2C2D-CB47-A2AE-DC2A2D33B97F}" destId="{9ADCABFC-BFDA-F146-B6CD-06DAE25D90E0}" srcOrd="5" destOrd="0" presId="urn:microsoft.com/office/officeart/2005/8/layout/process1"/>
    <dgm:cxn modelId="{324589FB-A57F-3B4A-ADC3-B2B8044586F3}" type="presParOf" srcId="{9ADCABFC-BFDA-F146-B6CD-06DAE25D90E0}" destId="{D293EB4A-E84B-D849-A7CD-975EF6331927}" srcOrd="0" destOrd="0" presId="urn:microsoft.com/office/officeart/2005/8/layout/process1"/>
    <dgm:cxn modelId="{18346146-3228-5241-8167-8AED28363C60}" type="presParOf" srcId="{49BCCAD9-2C2D-CB47-A2AE-DC2A2D33B97F}" destId="{A8D202BF-37F9-4149-998E-861012847C99}" srcOrd="6" destOrd="0" presId="urn:microsoft.com/office/officeart/2005/8/layout/process1"/>
    <dgm:cxn modelId="{20785CEA-E958-E447-A19E-03D686C12748}" type="presParOf" srcId="{49BCCAD9-2C2D-CB47-A2AE-DC2A2D33B97F}" destId="{F0040F9D-5D32-D24B-8670-24E5EE057CD4}" srcOrd="7" destOrd="0" presId="urn:microsoft.com/office/officeart/2005/8/layout/process1"/>
    <dgm:cxn modelId="{E6C24075-2F02-F846-9A9C-5A27D5E819B5}" type="presParOf" srcId="{F0040F9D-5D32-D24B-8670-24E5EE057CD4}" destId="{7A352B2D-6986-8541-A60E-198B619F2270}" srcOrd="0" destOrd="0" presId="urn:microsoft.com/office/officeart/2005/8/layout/process1"/>
    <dgm:cxn modelId="{6AFA6185-72EB-0545-B7E1-5F05244F8FBD}" type="presParOf" srcId="{49BCCAD9-2C2D-CB47-A2AE-DC2A2D33B97F}" destId="{1EFB8FC2-703F-5844-A9E4-BE3F9C29E6A7}" srcOrd="8" destOrd="0" presId="urn:microsoft.com/office/officeart/2005/8/layout/process1"/>
    <dgm:cxn modelId="{FB4A035A-4226-E845-A370-D1977FB1E2B0}" type="presParOf" srcId="{49BCCAD9-2C2D-CB47-A2AE-DC2A2D33B97F}" destId="{80819718-DF79-3944-B159-BFD17AA3E6B1}" srcOrd="9" destOrd="0" presId="urn:microsoft.com/office/officeart/2005/8/layout/process1"/>
    <dgm:cxn modelId="{CC202202-B618-E949-BC46-0AB17CD216F1}" type="presParOf" srcId="{80819718-DF79-3944-B159-BFD17AA3E6B1}" destId="{92DA6C6B-12CB-AB48-851A-126959808770}" srcOrd="0" destOrd="0" presId="urn:microsoft.com/office/officeart/2005/8/layout/process1"/>
    <dgm:cxn modelId="{08A47AE8-FB32-634B-9B5B-D0A9784BB997}" type="presParOf" srcId="{49BCCAD9-2C2D-CB47-A2AE-DC2A2D33B97F}" destId="{524A3DDF-8BBB-8048-96C2-06E8124DDC8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FD5ECB-07E4-4B46-875D-F3881210531B}" type="doc">
      <dgm:prSet loTypeId="urn:microsoft.com/office/officeart/2005/8/layout/process1" loCatId="" qsTypeId="urn:microsoft.com/office/officeart/2005/8/quickstyle/simple4" qsCatId="simple" csTypeId="urn:microsoft.com/office/officeart/2005/8/colors/accent1_2" csCatId="accent1" phldr="1"/>
      <dgm:spPr/>
    </dgm:pt>
    <dgm:pt modelId="{9BCA4B12-9C5B-534C-9725-54A8C17E78ED}">
      <dgm:prSet phldrT="[Texte]"/>
      <dgm:spPr/>
      <dgm:t>
        <a:bodyPr/>
        <a:lstStyle/>
        <a:p>
          <a:r>
            <a:rPr lang="fr-FR" dirty="0" smtClean="0"/>
            <a:t>Sem1/1h30</a:t>
          </a:r>
          <a:endParaRPr lang="fr-FR" dirty="0"/>
        </a:p>
      </dgm:t>
    </dgm:pt>
    <dgm:pt modelId="{E94EDD6F-7BF9-0C46-BBDF-3BE5F1CCCF4B}" type="parTrans" cxnId="{8A77A216-EA85-5140-91EE-E4A11958D4F9}">
      <dgm:prSet/>
      <dgm:spPr/>
      <dgm:t>
        <a:bodyPr/>
        <a:lstStyle/>
        <a:p>
          <a:endParaRPr lang="fr-FR"/>
        </a:p>
      </dgm:t>
    </dgm:pt>
    <dgm:pt modelId="{62C53CCF-8073-EF48-A9E4-9DAA2DC1BFF3}" type="sibTrans" cxnId="{8A77A216-EA85-5140-91EE-E4A11958D4F9}">
      <dgm:prSet/>
      <dgm:spPr/>
      <dgm:t>
        <a:bodyPr/>
        <a:lstStyle/>
        <a:p>
          <a:endParaRPr lang="fr-FR"/>
        </a:p>
      </dgm:t>
    </dgm:pt>
    <dgm:pt modelId="{44A3F8FB-59A4-B647-98C8-89F28861217D}">
      <dgm:prSet phldrT="[Texte]"/>
      <dgm:spPr/>
      <dgm:t>
        <a:bodyPr/>
        <a:lstStyle/>
        <a:p>
          <a:r>
            <a:rPr lang="fr-FR" dirty="0" smtClean="0"/>
            <a:t>Sem2/1h30</a:t>
          </a:r>
          <a:endParaRPr lang="fr-FR" dirty="0"/>
        </a:p>
      </dgm:t>
    </dgm:pt>
    <dgm:pt modelId="{21B50014-B526-E84B-9DE6-CDF2EC157BDE}" type="parTrans" cxnId="{1A69AAF4-5A02-4844-B32C-2FB65C472DE0}">
      <dgm:prSet/>
      <dgm:spPr/>
      <dgm:t>
        <a:bodyPr/>
        <a:lstStyle/>
        <a:p>
          <a:endParaRPr lang="fr-FR"/>
        </a:p>
      </dgm:t>
    </dgm:pt>
    <dgm:pt modelId="{3604797A-AF35-3B43-A8D0-243448F0F5F7}" type="sibTrans" cxnId="{1A69AAF4-5A02-4844-B32C-2FB65C472DE0}">
      <dgm:prSet/>
      <dgm:spPr/>
      <dgm:t>
        <a:bodyPr/>
        <a:lstStyle/>
        <a:p>
          <a:endParaRPr lang="fr-FR"/>
        </a:p>
      </dgm:t>
    </dgm:pt>
    <dgm:pt modelId="{31E2057A-0101-F944-BF77-DFF108B5EF23}">
      <dgm:prSet phldrT="[Texte]"/>
      <dgm:spPr/>
      <dgm:t>
        <a:bodyPr/>
        <a:lstStyle/>
        <a:p>
          <a:r>
            <a:rPr lang="fr-FR" dirty="0" smtClean="0"/>
            <a:t>Sem3/1h30</a:t>
          </a:r>
        </a:p>
      </dgm:t>
    </dgm:pt>
    <dgm:pt modelId="{DB2026DD-1C9C-1342-9479-2003F8FC15B9}" type="parTrans" cxnId="{2C0B368D-7317-FC4A-B5C3-16B0B1F533D6}">
      <dgm:prSet/>
      <dgm:spPr/>
      <dgm:t>
        <a:bodyPr/>
        <a:lstStyle/>
        <a:p>
          <a:endParaRPr lang="fr-FR"/>
        </a:p>
      </dgm:t>
    </dgm:pt>
    <dgm:pt modelId="{0C4E1D86-AE8D-BC45-8293-B73E8A887D3D}" type="sibTrans" cxnId="{2C0B368D-7317-FC4A-B5C3-16B0B1F533D6}">
      <dgm:prSet/>
      <dgm:spPr/>
      <dgm:t>
        <a:bodyPr/>
        <a:lstStyle/>
        <a:p>
          <a:endParaRPr lang="fr-FR"/>
        </a:p>
      </dgm:t>
    </dgm:pt>
    <dgm:pt modelId="{32C45D1E-4E0C-3049-8043-D18EA4F27EDD}">
      <dgm:prSet phldrT="[Texte]"/>
      <dgm:spPr/>
      <dgm:t>
        <a:bodyPr/>
        <a:lstStyle/>
        <a:p>
          <a:r>
            <a:rPr lang="fr-FR" dirty="0" smtClean="0"/>
            <a:t>Sem4/3h00</a:t>
          </a:r>
        </a:p>
      </dgm:t>
    </dgm:pt>
    <dgm:pt modelId="{8DC137CC-55F1-BB40-8BB9-39EE553B0AFA}" type="parTrans" cxnId="{EFFCF91C-F5A7-3C4C-A21A-2F2AFAF874A2}">
      <dgm:prSet/>
      <dgm:spPr/>
      <dgm:t>
        <a:bodyPr/>
        <a:lstStyle/>
        <a:p>
          <a:endParaRPr lang="fr-FR"/>
        </a:p>
      </dgm:t>
    </dgm:pt>
    <dgm:pt modelId="{708148AF-0D54-B448-9741-5F3919E8964A}" type="sibTrans" cxnId="{EFFCF91C-F5A7-3C4C-A21A-2F2AFAF874A2}">
      <dgm:prSet/>
      <dgm:spPr/>
      <dgm:t>
        <a:bodyPr/>
        <a:lstStyle/>
        <a:p>
          <a:endParaRPr lang="fr-FR"/>
        </a:p>
      </dgm:t>
    </dgm:pt>
    <dgm:pt modelId="{1E1071D5-8485-724A-A4C3-0DB8C4476AC8}">
      <dgm:prSet phldrT="[Texte]"/>
      <dgm:spPr/>
      <dgm:t>
        <a:bodyPr/>
        <a:lstStyle/>
        <a:p>
          <a:r>
            <a:rPr lang="fr-FR" dirty="0" smtClean="0"/>
            <a:t>Sem5/3h00</a:t>
          </a:r>
          <a:endParaRPr lang="fr-FR" dirty="0" smtClean="0"/>
        </a:p>
      </dgm:t>
    </dgm:pt>
    <dgm:pt modelId="{18F8FD8B-BA00-AE43-92A3-3589CCC7FCFB}" type="parTrans" cxnId="{FFBCBE90-5FC8-FF46-A225-435524CB661F}">
      <dgm:prSet/>
      <dgm:spPr/>
      <dgm:t>
        <a:bodyPr/>
        <a:lstStyle/>
        <a:p>
          <a:endParaRPr lang="fr-FR"/>
        </a:p>
      </dgm:t>
    </dgm:pt>
    <dgm:pt modelId="{6AF2047F-936C-CD49-838B-098FB568D4F4}" type="sibTrans" cxnId="{FFBCBE90-5FC8-FF46-A225-435524CB661F}">
      <dgm:prSet/>
      <dgm:spPr/>
      <dgm:t>
        <a:bodyPr/>
        <a:lstStyle/>
        <a:p>
          <a:endParaRPr lang="fr-FR"/>
        </a:p>
      </dgm:t>
    </dgm:pt>
    <dgm:pt modelId="{CC2F83C1-5EE0-FB4B-BCAF-9493C023AE19}">
      <dgm:prSet phldrT="[Texte]"/>
      <dgm:spPr/>
      <dgm:t>
        <a:bodyPr/>
        <a:lstStyle/>
        <a:p>
          <a:r>
            <a:rPr lang="fr-FR" smtClean="0"/>
            <a:t>Sem6/3h00</a:t>
          </a:r>
          <a:endParaRPr lang="fr-FR" dirty="0" smtClean="0"/>
        </a:p>
      </dgm:t>
    </dgm:pt>
    <dgm:pt modelId="{D32AC692-A1D9-694D-9D26-64AD6905A1ED}" type="parTrans" cxnId="{392E6B6A-A790-3449-AD24-F64C5FCA8B40}">
      <dgm:prSet/>
      <dgm:spPr/>
      <dgm:t>
        <a:bodyPr/>
        <a:lstStyle/>
        <a:p>
          <a:endParaRPr lang="fr-FR"/>
        </a:p>
      </dgm:t>
    </dgm:pt>
    <dgm:pt modelId="{A4BBCF5A-3C6A-F74D-AE3B-0FB1C287AE31}" type="sibTrans" cxnId="{392E6B6A-A790-3449-AD24-F64C5FCA8B40}">
      <dgm:prSet/>
      <dgm:spPr/>
      <dgm:t>
        <a:bodyPr/>
        <a:lstStyle/>
        <a:p>
          <a:endParaRPr lang="fr-FR"/>
        </a:p>
      </dgm:t>
    </dgm:pt>
    <dgm:pt modelId="{49BCCAD9-2C2D-CB47-A2AE-DC2A2D33B97F}" type="pres">
      <dgm:prSet presAssocID="{29FD5ECB-07E4-4B46-875D-F3881210531B}" presName="Name0" presStyleCnt="0">
        <dgm:presLayoutVars>
          <dgm:dir/>
          <dgm:resizeHandles val="exact"/>
        </dgm:presLayoutVars>
      </dgm:prSet>
      <dgm:spPr/>
    </dgm:pt>
    <dgm:pt modelId="{0F3B617C-E825-D047-9B36-FA895F5EB354}" type="pres">
      <dgm:prSet presAssocID="{9BCA4B12-9C5B-534C-9725-54A8C17E78ED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A97BBC-D8B3-7F48-BB82-8F7531A0FAE5}" type="pres">
      <dgm:prSet presAssocID="{62C53CCF-8073-EF48-A9E4-9DAA2DC1BFF3}" presName="sibTrans" presStyleLbl="sibTrans2D1" presStyleIdx="0" presStyleCnt="5"/>
      <dgm:spPr/>
      <dgm:t>
        <a:bodyPr/>
        <a:lstStyle/>
        <a:p>
          <a:endParaRPr lang="fr-FR"/>
        </a:p>
      </dgm:t>
    </dgm:pt>
    <dgm:pt modelId="{35BB62C4-DFC3-9B46-B681-5C8F55F089AB}" type="pres">
      <dgm:prSet presAssocID="{62C53CCF-8073-EF48-A9E4-9DAA2DC1BFF3}" presName="connectorText" presStyleLbl="sibTrans2D1" presStyleIdx="0" presStyleCnt="5"/>
      <dgm:spPr/>
      <dgm:t>
        <a:bodyPr/>
        <a:lstStyle/>
        <a:p>
          <a:endParaRPr lang="fr-FR"/>
        </a:p>
      </dgm:t>
    </dgm:pt>
    <dgm:pt modelId="{D507090D-EAC8-4443-B10A-61513CA96A04}" type="pres">
      <dgm:prSet presAssocID="{44A3F8FB-59A4-B647-98C8-89F28861217D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CCD213D-FC5A-A14F-8AD5-191120413BDF}" type="pres">
      <dgm:prSet presAssocID="{3604797A-AF35-3B43-A8D0-243448F0F5F7}" presName="sibTrans" presStyleLbl="sibTrans2D1" presStyleIdx="1" presStyleCnt="5"/>
      <dgm:spPr/>
      <dgm:t>
        <a:bodyPr/>
        <a:lstStyle/>
        <a:p>
          <a:endParaRPr lang="fr-FR"/>
        </a:p>
      </dgm:t>
    </dgm:pt>
    <dgm:pt modelId="{DC82EABD-82C8-A840-A25A-3BA745E4D824}" type="pres">
      <dgm:prSet presAssocID="{3604797A-AF35-3B43-A8D0-243448F0F5F7}" presName="connectorText" presStyleLbl="sibTrans2D1" presStyleIdx="1" presStyleCnt="5"/>
      <dgm:spPr/>
      <dgm:t>
        <a:bodyPr/>
        <a:lstStyle/>
        <a:p>
          <a:endParaRPr lang="fr-FR"/>
        </a:p>
      </dgm:t>
    </dgm:pt>
    <dgm:pt modelId="{EAE51111-6CC7-9146-B5C1-7B5F42BF52F4}" type="pres">
      <dgm:prSet presAssocID="{31E2057A-0101-F944-BF77-DFF108B5EF2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ADCABFC-BFDA-F146-B6CD-06DAE25D90E0}" type="pres">
      <dgm:prSet presAssocID="{0C4E1D86-AE8D-BC45-8293-B73E8A887D3D}" presName="sibTrans" presStyleLbl="sibTrans2D1" presStyleIdx="2" presStyleCnt="5"/>
      <dgm:spPr/>
      <dgm:t>
        <a:bodyPr/>
        <a:lstStyle/>
        <a:p>
          <a:endParaRPr lang="fr-FR"/>
        </a:p>
      </dgm:t>
    </dgm:pt>
    <dgm:pt modelId="{D293EB4A-E84B-D849-A7CD-975EF6331927}" type="pres">
      <dgm:prSet presAssocID="{0C4E1D86-AE8D-BC45-8293-B73E8A887D3D}" presName="connectorText" presStyleLbl="sibTrans2D1" presStyleIdx="2" presStyleCnt="5"/>
      <dgm:spPr/>
      <dgm:t>
        <a:bodyPr/>
        <a:lstStyle/>
        <a:p>
          <a:endParaRPr lang="fr-FR"/>
        </a:p>
      </dgm:t>
    </dgm:pt>
    <dgm:pt modelId="{A8D202BF-37F9-4149-998E-861012847C99}" type="pres">
      <dgm:prSet presAssocID="{32C45D1E-4E0C-3049-8043-D18EA4F27ED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040F9D-5D32-D24B-8670-24E5EE057CD4}" type="pres">
      <dgm:prSet presAssocID="{708148AF-0D54-B448-9741-5F3919E8964A}" presName="sibTrans" presStyleLbl="sibTrans2D1" presStyleIdx="3" presStyleCnt="5"/>
      <dgm:spPr/>
      <dgm:t>
        <a:bodyPr/>
        <a:lstStyle/>
        <a:p>
          <a:endParaRPr lang="fr-FR"/>
        </a:p>
      </dgm:t>
    </dgm:pt>
    <dgm:pt modelId="{7A352B2D-6986-8541-A60E-198B619F2270}" type="pres">
      <dgm:prSet presAssocID="{708148AF-0D54-B448-9741-5F3919E8964A}" presName="connectorText" presStyleLbl="sibTrans2D1" presStyleIdx="3" presStyleCnt="5"/>
      <dgm:spPr/>
      <dgm:t>
        <a:bodyPr/>
        <a:lstStyle/>
        <a:p>
          <a:endParaRPr lang="fr-FR"/>
        </a:p>
      </dgm:t>
    </dgm:pt>
    <dgm:pt modelId="{1EFB8FC2-703F-5844-A9E4-BE3F9C29E6A7}" type="pres">
      <dgm:prSet presAssocID="{1E1071D5-8485-724A-A4C3-0DB8C4476A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0819718-DF79-3944-B159-BFD17AA3E6B1}" type="pres">
      <dgm:prSet presAssocID="{6AF2047F-936C-CD49-838B-098FB568D4F4}" presName="sibTrans" presStyleLbl="sibTrans2D1" presStyleIdx="4" presStyleCnt="5"/>
      <dgm:spPr/>
    </dgm:pt>
    <dgm:pt modelId="{92DA6C6B-12CB-AB48-851A-126959808770}" type="pres">
      <dgm:prSet presAssocID="{6AF2047F-936C-CD49-838B-098FB568D4F4}" presName="connectorText" presStyleLbl="sibTrans2D1" presStyleIdx="4" presStyleCnt="5"/>
      <dgm:spPr/>
    </dgm:pt>
    <dgm:pt modelId="{524A3DDF-8BBB-8048-96C2-06E8124DDC8D}" type="pres">
      <dgm:prSet presAssocID="{CC2F83C1-5EE0-FB4B-BCAF-9493C023AE19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AD6949C2-44CE-DA45-A45D-C8616D13E937}" type="presOf" srcId="{708148AF-0D54-B448-9741-5F3919E8964A}" destId="{F0040F9D-5D32-D24B-8670-24E5EE057CD4}" srcOrd="0" destOrd="0" presId="urn:microsoft.com/office/officeart/2005/8/layout/process1"/>
    <dgm:cxn modelId="{392E6B6A-A790-3449-AD24-F64C5FCA8B40}" srcId="{29FD5ECB-07E4-4B46-875D-F3881210531B}" destId="{CC2F83C1-5EE0-FB4B-BCAF-9493C023AE19}" srcOrd="5" destOrd="0" parTransId="{D32AC692-A1D9-694D-9D26-64AD6905A1ED}" sibTransId="{A4BBCF5A-3C6A-F74D-AE3B-0FB1C287AE31}"/>
    <dgm:cxn modelId="{1A69AAF4-5A02-4844-B32C-2FB65C472DE0}" srcId="{29FD5ECB-07E4-4B46-875D-F3881210531B}" destId="{44A3F8FB-59A4-B647-98C8-89F28861217D}" srcOrd="1" destOrd="0" parTransId="{21B50014-B526-E84B-9DE6-CDF2EC157BDE}" sibTransId="{3604797A-AF35-3B43-A8D0-243448F0F5F7}"/>
    <dgm:cxn modelId="{5C526FF5-BB2B-9A41-9A18-1188BD6886ED}" type="presOf" srcId="{32C45D1E-4E0C-3049-8043-D18EA4F27EDD}" destId="{A8D202BF-37F9-4149-998E-861012847C99}" srcOrd="0" destOrd="0" presId="urn:microsoft.com/office/officeart/2005/8/layout/process1"/>
    <dgm:cxn modelId="{3B05C25B-7095-104D-AFDA-1FBAABDA1244}" type="presOf" srcId="{3604797A-AF35-3B43-A8D0-243448F0F5F7}" destId="{0CCD213D-FC5A-A14F-8AD5-191120413BDF}" srcOrd="0" destOrd="0" presId="urn:microsoft.com/office/officeart/2005/8/layout/process1"/>
    <dgm:cxn modelId="{7C186FE0-F26C-F541-85CD-528E7863CF98}" type="presOf" srcId="{6AF2047F-936C-CD49-838B-098FB568D4F4}" destId="{80819718-DF79-3944-B159-BFD17AA3E6B1}" srcOrd="0" destOrd="0" presId="urn:microsoft.com/office/officeart/2005/8/layout/process1"/>
    <dgm:cxn modelId="{2C0B368D-7317-FC4A-B5C3-16B0B1F533D6}" srcId="{29FD5ECB-07E4-4B46-875D-F3881210531B}" destId="{31E2057A-0101-F944-BF77-DFF108B5EF23}" srcOrd="2" destOrd="0" parTransId="{DB2026DD-1C9C-1342-9479-2003F8FC15B9}" sibTransId="{0C4E1D86-AE8D-BC45-8293-B73E8A887D3D}"/>
    <dgm:cxn modelId="{1277A467-DFD9-C54D-AFF1-05E0198CB600}" type="presOf" srcId="{CC2F83C1-5EE0-FB4B-BCAF-9493C023AE19}" destId="{524A3DDF-8BBB-8048-96C2-06E8124DDC8D}" srcOrd="0" destOrd="0" presId="urn:microsoft.com/office/officeart/2005/8/layout/process1"/>
    <dgm:cxn modelId="{29F9EDDC-7ECA-7A40-B89D-07EF636F7AA5}" type="presOf" srcId="{3604797A-AF35-3B43-A8D0-243448F0F5F7}" destId="{DC82EABD-82C8-A840-A25A-3BA745E4D824}" srcOrd="1" destOrd="0" presId="urn:microsoft.com/office/officeart/2005/8/layout/process1"/>
    <dgm:cxn modelId="{5F3256EF-D344-7249-B3F4-10651E0BDA0C}" type="presOf" srcId="{6AF2047F-936C-CD49-838B-098FB568D4F4}" destId="{92DA6C6B-12CB-AB48-851A-126959808770}" srcOrd="1" destOrd="0" presId="urn:microsoft.com/office/officeart/2005/8/layout/process1"/>
    <dgm:cxn modelId="{FFBCBE90-5FC8-FF46-A225-435524CB661F}" srcId="{29FD5ECB-07E4-4B46-875D-F3881210531B}" destId="{1E1071D5-8485-724A-A4C3-0DB8C4476AC8}" srcOrd="4" destOrd="0" parTransId="{18F8FD8B-BA00-AE43-92A3-3589CCC7FCFB}" sibTransId="{6AF2047F-936C-CD49-838B-098FB568D4F4}"/>
    <dgm:cxn modelId="{EFFCF91C-F5A7-3C4C-A21A-2F2AFAF874A2}" srcId="{29FD5ECB-07E4-4B46-875D-F3881210531B}" destId="{32C45D1E-4E0C-3049-8043-D18EA4F27EDD}" srcOrd="3" destOrd="0" parTransId="{8DC137CC-55F1-BB40-8BB9-39EE553B0AFA}" sibTransId="{708148AF-0D54-B448-9741-5F3919E8964A}"/>
    <dgm:cxn modelId="{6E4DDD4F-BF0D-FA42-B90B-AF99383923B1}" type="presOf" srcId="{0C4E1D86-AE8D-BC45-8293-B73E8A887D3D}" destId="{D293EB4A-E84B-D849-A7CD-975EF6331927}" srcOrd="1" destOrd="0" presId="urn:microsoft.com/office/officeart/2005/8/layout/process1"/>
    <dgm:cxn modelId="{8A77A216-EA85-5140-91EE-E4A11958D4F9}" srcId="{29FD5ECB-07E4-4B46-875D-F3881210531B}" destId="{9BCA4B12-9C5B-534C-9725-54A8C17E78ED}" srcOrd="0" destOrd="0" parTransId="{E94EDD6F-7BF9-0C46-BBDF-3BE5F1CCCF4B}" sibTransId="{62C53CCF-8073-EF48-A9E4-9DAA2DC1BFF3}"/>
    <dgm:cxn modelId="{DD4A1FAF-B731-F24D-9B62-BCC022270094}" type="presOf" srcId="{0C4E1D86-AE8D-BC45-8293-B73E8A887D3D}" destId="{9ADCABFC-BFDA-F146-B6CD-06DAE25D90E0}" srcOrd="0" destOrd="0" presId="urn:microsoft.com/office/officeart/2005/8/layout/process1"/>
    <dgm:cxn modelId="{45D2F16B-100B-474F-9A36-2B225EF132DD}" type="presOf" srcId="{1E1071D5-8485-724A-A4C3-0DB8C4476AC8}" destId="{1EFB8FC2-703F-5844-A9E4-BE3F9C29E6A7}" srcOrd="0" destOrd="0" presId="urn:microsoft.com/office/officeart/2005/8/layout/process1"/>
    <dgm:cxn modelId="{E1906AF6-8716-794D-B96F-6D0C54B6B462}" type="presOf" srcId="{44A3F8FB-59A4-B647-98C8-89F28861217D}" destId="{D507090D-EAC8-4443-B10A-61513CA96A04}" srcOrd="0" destOrd="0" presId="urn:microsoft.com/office/officeart/2005/8/layout/process1"/>
    <dgm:cxn modelId="{AFBE993D-2480-7542-802B-2AE3AF9D3ABE}" type="presOf" srcId="{31E2057A-0101-F944-BF77-DFF108B5EF23}" destId="{EAE51111-6CC7-9146-B5C1-7B5F42BF52F4}" srcOrd="0" destOrd="0" presId="urn:microsoft.com/office/officeart/2005/8/layout/process1"/>
    <dgm:cxn modelId="{96BE5675-C547-9B4F-AEAD-A5B1FCAA08E1}" type="presOf" srcId="{708148AF-0D54-B448-9741-5F3919E8964A}" destId="{7A352B2D-6986-8541-A60E-198B619F2270}" srcOrd="1" destOrd="0" presId="urn:microsoft.com/office/officeart/2005/8/layout/process1"/>
    <dgm:cxn modelId="{6BA3A33D-8264-354C-996F-30B7895E56F8}" type="presOf" srcId="{29FD5ECB-07E4-4B46-875D-F3881210531B}" destId="{49BCCAD9-2C2D-CB47-A2AE-DC2A2D33B97F}" srcOrd="0" destOrd="0" presId="urn:microsoft.com/office/officeart/2005/8/layout/process1"/>
    <dgm:cxn modelId="{72927CA8-9BE3-3846-9D6B-CEC681F4FD6C}" type="presOf" srcId="{62C53CCF-8073-EF48-A9E4-9DAA2DC1BFF3}" destId="{FDA97BBC-D8B3-7F48-BB82-8F7531A0FAE5}" srcOrd="0" destOrd="0" presId="urn:microsoft.com/office/officeart/2005/8/layout/process1"/>
    <dgm:cxn modelId="{E43CF425-6B5A-9044-8672-EBD31B183958}" type="presOf" srcId="{9BCA4B12-9C5B-534C-9725-54A8C17E78ED}" destId="{0F3B617C-E825-D047-9B36-FA895F5EB354}" srcOrd="0" destOrd="0" presId="urn:microsoft.com/office/officeart/2005/8/layout/process1"/>
    <dgm:cxn modelId="{8D201131-3F8F-C043-8A9B-182CF88A913A}" type="presOf" srcId="{62C53CCF-8073-EF48-A9E4-9DAA2DC1BFF3}" destId="{35BB62C4-DFC3-9B46-B681-5C8F55F089AB}" srcOrd="1" destOrd="0" presId="urn:microsoft.com/office/officeart/2005/8/layout/process1"/>
    <dgm:cxn modelId="{31301606-6456-854A-8492-24E9FC0F1B2D}" type="presParOf" srcId="{49BCCAD9-2C2D-CB47-A2AE-DC2A2D33B97F}" destId="{0F3B617C-E825-D047-9B36-FA895F5EB354}" srcOrd="0" destOrd="0" presId="urn:microsoft.com/office/officeart/2005/8/layout/process1"/>
    <dgm:cxn modelId="{475CA42C-1B92-114F-8348-0507F44A5C26}" type="presParOf" srcId="{49BCCAD9-2C2D-CB47-A2AE-DC2A2D33B97F}" destId="{FDA97BBC-D8B3-7F48-BB82-8F7531A0FAE5}" srcOrd="1" destOrd="0" presId="urn:microsoft.com/office/officeart/2005/8/layout/process1"/>
    <dgm:cxn modelId="{D688D7C7-2233-1D49-ACEA-556173BF617E}" type="presParOf" srcId="{FDA97BBC-D8B3-7F48-BB82-8F7531A0FAE5}" destId="{35BB62C4-DFC3-9B46-B681-5C8F55F089AB}" srcOrd="0" destOrd="0" presId="urn:microsoft.com/office/officeart/2005/8/layout/process1"/>
    <dgm:cxn modelId="{49F746F9-424F-C24E-BB36-DEAB0CC2576B}" type="presParOf" srcId="{49BCCAD9-2C2D-CB47-A2AE-DC2A2D33B97F}" destId="{D507090D-EAC8-4443-B10A-61513CA96A04}" srcOrd="2" destOrd="0" presId="urn:microsoft.com/office/officeart/2005/8/layout/process1"/>
    <dgm:cxn modelId="{14F18E13-B5B7-CE43-AF1C-8179D95DA7A7}" type="presParOf" srcId="{49BCCAD9-2C2D-CB47-A2AE-DC2A2D33B97F}" destId="{0CCD213D-FC5A-A14F-8AD5-191120413BDF}" srcOrd="3" destOrd="0" presId="urn:microsoft.com/office/officeart/2005/8/layout/process1"/>
    <dgm:cxn modelId="{E9EBA700-8634-944C-95EA-F713E89F1A39}" type="presParOf" srcId="{0CCD213D-FC5A-A14F-8AD5-191120413BDF}" destId="{DC82EABD-82C8-A840-A25A-3BA745E4D824}" srcOrd="0" destOrd="0" presId="urn:microsoft.com/office/officeart/2005/8/layout/process1"/>
    <dgm:cxn modelId="{9FA3779F-842A-004F-B775-D4D18E511E15}" type="presParOf" srcId="{49BCCAD9-2C2D-CB47-A2AE-DC2A2D33B97F}" destId="{EAE51111-6CC7-9146-B5C1-7B5F42BF52F4}" srcOrd="4" destOrd="0" presId="urn:microsoft.com/office/officeart/2005/8/layout/process1"/>
    <dgm:cxn modelId="{482F3337-53DB-444D-9D2C-EEC3559701F9}" type="presParOf" srcId="{49BCCAD9-2C2D-CB47-A2AE-DC2A2D33B97F}" destId="{9ADCABFC-BFDA-F146-B6CD-06DAE25D90E0}" srcOrd="5" destOrd="0" presId="urn:microsoft.com/office/officeart/2005/8/layout/process1"/>
    <dgm:cxn modelId="{07C39365-143A-0C48-ADB6-1B2A7FD4CDE1}" type="presParOf" srcId="{9ADCABFC-BFDA-F146-B6CD-06DAE25D90E0}" destId="{D293EB4A-E84B-D849-A7CD-975EF6331927}" srcOrd="0" destOrd="0" presId="urn:microsoft.com/office/officeart/2005/8/layout/process1"/>
    <dgm:cxn modelId="{761932C2-46BD-A644-842F-D41E7C8C1676}" type="presParOf" srcId="{49BCCAD9-2C2D-CB47-A2AE-DC2A2D33B97F}" destId="{A8D202BF-37F9-4149-998E-861012847C99}" srcOrd="6" destOrd="0" presId="urn:microsoft.com/office/officeart/2005/8/layout/process1"/>
    <dgm:cxn modelId="{3C99D4E9-061C-EA44-ABA5-29B532C3B346}" type="presParOf" srcId="{49BCCAD9-2C2D-CB47-A2AE-DC2A2D33B97F}" destId="{F0040F9D-5D32-D24B-8670-24E5EE057CD4}" srcOrd="7" destOrd="0" presId="urn:microsoft.com/office/officeart/2005/8/layout/process1"/>
    <dgm:cxn modelId="{9FC5AC76-5314-E346-98EC-FC9FC4E77AB1}" type="presParOf" srcId="{F0040F9D-5D32-D24B-8670-24E5EE057CD4}" destId="{7A352B2D-6986-8541-A60E-198B619F2270}" srcOrd="0" destOrd="0" presId="urn:microsoft.com/office/officeart/2005/8/layout/process1"/>
    <dgm:cxn modelId="{64907212-01C3-764F-A8CD-AA96D1D97354}" type="presParOf" srcId="{49BCCAD9-2C2D-CB47-A2AE-DC2A2D33B97F}" destId="{1EFB8FC2-703F-5844-A9E4-BE3F9C29E6A7}" srcOrd="8" destOrd="0" presId="urn:microsoft.com/office/officeart/2005/8/layout/process1"/>
    <dgm:cxn modelId="{C4E0A6E1-000A-0541-A9F8-90E4A47015A2}" type="presParOf" srcId="{49BCCAD9-2C2D-CB47-A2AE-DC2A2D33B97F}" destId="{80819718-DF79-3944-B159-BFD17AA3E6B1}" srcOrd="9" destOrd="0" presId="urn:microsoft.com/office/officeart/2005/8/layout/process1"/>
    <dgm:cxn modelId="{DD684CC4-E32A-6F44-B8BF-8A9F8DD25123}" type="presParOf" srcId="{80819718-DF79-3944-B159-BFD17AA3E6B1}" destId="{92DA6C6B-12CB-AB48-851A-126959808770}" srcOrd="0" destOrd="0" presId="urn:microsoft.com/office/officeart/2005/8/layout/process1"/>
    <dgm:cxn modelId="{BA229FDD-F4CB-3644-A247-72C0FF795CE1}" type="presParOf" srcId="{49BCCAD9-2C2D-CB47-A2AE-DC2A2D33B97F}" destId="{524A3DDF-8BBB-8048-96C2-06E8124DDC8D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BDD4C1-394C-AA49-9303-706CA6A20FC5}" type="doc">
      <dgm:prSet loTypeId="urn:microsoft.com/office/officeart/2005/8/layout/cycle3" loCatId="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EAB6595F-19A2-5A4A-BE1B-EB7E13D825A5}">
      <dgm:prSet phldrT="[Texte]"/>
      <dgm:spPr>
        <a:solidFill>
          <a:srgbClr val="00B050"/>
        </a:solidFill>
      </dgm:spPr>
      <dgm:t>
        <a:bodyPr/>
        <a:lstStyle/>
        <a:p>
          <a:r>
            <a:rPr lang="fr-FR" dirty="0" smtClean="0"/>
            <a:t>Bon de Cde</a:t>
          </a:r>
          <a:endParaRPr lang="fr-FR" dirty="0"/>
        </a:p>
      </dgm:t>
    </dgm:pt>
    <dgm:pt modelId="{9A2251A3-779C-1B4F-9107-A23C8CB49E75}" type="parTrans" cxnId="{3EADD81C-DB55-2C42-8BAD-60B0490E693C}">
      <dgm:prSet/>
      <dgm:spPr/>
      <dgm:t>
        <a:bodyPr/>
        <a:lstStyle/>
        <a:p>
          <a:endParaRPr lang="fr-FR"/>
        </a:p>
      </dgm:t>
    </dgm:pt>
    <dgm:pt modelId="{1BBB0E68-C6B4-AE42-9C89-D6FB5A40E12C}" type="sibTrans" cxnId="{3EADD81C-DB55-2C42-8BAD-60B0490E693C}">
      <dgm:prSet/>
      <dgm:spPr/>
      <dgm:t>
        <a:bodyPr/>
        <a:lstStyle/>
        <a:p>
          <a:endParaRPr lang="fr-FR"/>
        </a:p>
      </dgm:t>
    </dgm:pt>
    <dgm:pt modelId="{544428B6-62EC-1B4B-B2DC-F65F619A21A8}">
      <dgm:prSet phldrT="[Texte]"/>
      <dgm:spPr/>
      <dgm:t>
        <a:bodyPr/>
        <a:lstStyle/>
        <a:p>
          <a:r>
            <a:rPr lang="fr-FR" dirty="0" smtClean="0"/>
            <a:t>Acceptation/Refus</a:t>
          </a:r>
          <a:endParaRPr lang="fr-FR" dirty="0"/>
        </a:p>
      </dgm:t>
    </dgm:pt>
    <dgm:pt modelId="{758799AB-EBDF-514A-A632-7083FE708C33}" type="parTrans" cxnId="{8944AF10-46B7-F945-B883-C3F3D6B3BB6E}">
      <dgm:prSet/>
      <dgm:spPr/>
      <dgm:t>
        <a:bodyPr/>
        <a:lstStyle/>
        <a:p>
          <a:endParaRPr lang="fr-FR"/>
        </a:p>
      </dgm:t>
    </dgm:pt>
    <dgm:pt modelId="{314923BF-79C3-BD4D-A3D4-DF0F680EB356}" type="sibTrans" cxnId="{8944AF10-46B7-F945-B883-C3F3D6B3BB6E}">
      <dgm:prSet/>
      <dgm:spPr/>
      <dgm:t>
        <a:bodyPr/>
        <a:lstStyle/>
        <a:p>
          <a:endParaRPr lang="fr-FR"/>
        </a:p>
      </dgm:t>
    </dgm:pt>
    <dgm:pt modelId="{22813F2E-C62D-8D46-98D6-8BD8CD7C262B}">
      <dgm:prSet phldrT="[Texte]"/>
      <dgm:spPr/>
      <dgm:t>
        <a:bodyPr/>
        <a:lstStyle/>
        <a:p>
          <a:r>
            <a:rPr lang="fr-FR" dirty="0" smtClean="0"/>
            <a:t>Proposition de prix</a:t>
          </a:r>
        </a:p>
        <a:p>
          <a:r>
            <a:rPr lang="fr-FR" dirty="0" smtClean="0"/>
            <a:t>C11 &amp; C12</a:t>
          </a:r>
          <a:endParaRPr lang="fr-FR" dirty="0"/>
        </a:p>
      </dgm:t>
    </dgm:pt>
    <dgm:pt modelId="{4D32FAF5-B437-DC45-AD1A-18FA011C1F7B}" type="parTrans" cxnId="{55C8DDDF-05D6-2E45-81BD-65E6ABE9765D}">
      <dgm:prSet/>
      <dgm:spPr/>
      <dgm:t>
        <a:bodyPr/>
        <a:lstStyle/>
        <a:p>
          <a:endParaRPr lang="fr-FR"/>
        </a:p>
      </dgm:t>
    </dgm:pt>
    <dgm:pt modelId="{635FB1CE-834C-624B-BA1F-BA942698CEC4}" type="sibTrans" cxnId="{55C8DDDF-05D6-2E45-81BD-65E6ABE9765D}">
      <dgm:prSet/>
      <dgm:spPr/>
      <dgm:t>
        <a:bodyPr/>
        <a:lstStyle/>
        <a:p>
          <a:endParaRPr lang="fr-FR"/>
        </a:p>
      </dgm:t>
    </dgm:pt>
    <dgm:pt modelId="{F41FEB75-19BA-1E47-B0A5-A02358EE2F5D}">
      <dgm:prSet phldrT="[Texte]"/>
      <dgm:spPr>
        <a:solidFill>
          <a:schemeClr val="accent2"/>
        </a:solidFill>
      </dgm:spPr>
      <dgm:t>
        <a:bodyPr/>
        <a:lstStyle/>
        <a:p>
          <a:r>
            <a:rPr lang="fr-FR" dirty="0" smtClean="0"/>
            <a:t>Répartition </a:t>
          </a:r>
        </a:p>
        <a:p>
          <a:r>
            <a:rPr lang="fr-FR" dirty="0" smtClean="0"/>
            <a:t>des productions C11/C12</a:t>
          </a:r>
          <a:endParaRPr lang="fr-FR" dirty="0"/>
        </a:p>
      </dgm:t>
    </dgm:pt>
    <dgm:pt modelId="{1B6D607D-A889-A046-9341-2EF1A0C6EE4A}" type="parTrans" cxnId="{3AE7FE8B-6AD1-8A44-9888-CF31AE916309}">
      <dgm:prSet/>
      <dgm:spPr/>
      <dgm:t>
        <a:bodyPr/>
        <a:lstStyle/>
        <a:p>
          <a:endParaRPr lang="fr-FR"/>
        </a:p>
      </dgm:t>
    </dgm:pt>
    <dgm:pt modelId="{05BE23AB-4D38-2F41-9ACA-86B4AB36883E}" type="sibTrans" cxnId="{3AE7FE8B-6AD1-8A44-9888-CF31AE916309}">
      <dgm:prSet/>
      <dgm:spPr/>
      <dgm:t>
        <a:bodyPr/>
        <a:lstStyle/>
        <a:p>
          <a:endParaRPr lang="fr-FR"/>
        </a:p>
      </dgm:t>
    </dgm:pt>
    <dgm:pt modelId="{859F3004-1B8C-914E-AD36-F420CB5EA025}">
      <dgm:prSet phldrT="[Texte]"/>
      <dgm:spPr/>
      <dgm:t>
        <a:bodyPr/>
        <a:lstStyle/>
        <a:p>
          <a:r>
            <a:rPr lang="fr-FR" dirty="0" smtClean="0"/>
            <a:t>Production</a:t>
          </a:r>
        </a:p>
        <a:p>
          <a:r>
            <a:rPr lang="fr-FR" dirty="0" smtClean="0"/>
            <a:t>ÉVALUATION</a:t>
          </a:r>
        </a:p>
        <a:p>
          <a:r>
            <a:rPr lang="fr-FR" dirty="0" smtClean="0"/>
            <a:t>Nouvelles </a:t>
          </a:r>
          <a:r>
            <a:rPr lang="fr-FR" dirty="0" err="1" smtClean="0"/>
            <a:t>Cdes</a:t>
          </a:r>
          <a:endParaRPr lang="fr-FR" dirty="0"/>
        </a:p>
      </dgm:t>
    </dgm:pt>
    <dgm:pt modelId="{F0FEE5A6-41F7-CF46-B69D-E440F40AB192}" type="parTrans" cxnId="{EA7AD97A-8390-C748-9803-F9FA34C958FD}">
      <dgm:prSet/>
      <dgm:spPr/>
      <dgm:t>
        <a:bodyPr/>
        <a:lstStyle/>
        <a:p>
          <a:endParaRPr lang="fr-FR"/>
        </a:p>
      </dgm:t>
    </dgm:pt>
    <dgm:pt modelId="{A50F033D-F78E-2E42-8260-8B23249A8AC5}" type="sibTrans" cxnId="{EA7AD97A-8390-C748-9803-F9FA34C958FD}">
      <dgm:prSet/>
      <dgm:spPr/>
      <dgm:t>
        <a:bodyPr/>
        <a:lstStyle/>
        <a:p>
          <a:endParaRPr lang="fr-FR"/>
        </a:p>
      </dgm:t>
    </dgm:pt>
    <dgm:pt modelId="{67EF31A0-D61A-3344-A51E-EAB9D583DE7F}" type="pres">
      <dgm:prSet presAssocID="{96BDD4C1-394C-AA49-9303-706CA6A20FC5}" presName="Name0" presStyleCnt="0">
        <dgm:presLayoutVars>
          <dgm:dir/>
          <dgm:resizeHandles val="exact"/>
        </dgm:presLayoutVars>
      </dgm:prSet>
      <dgm:spPr/>
    </dgm:pt>
    <dgm:pt modelId="{AF596132-2ADE-AB4B-B718-B5C026735F6E}" type="pres">
      <dgm:prSet presAssocID="{96BDD4C1-394C-AA49-9303-706CA6A20FC5}" presName="cycle" presStyleCnt="0"/>
      <dgm:spPr/>
    </dgm:pt>
    <dgm:pt modelId="{3FDB51EE-78CC-7543-903C-9ADA55DFA3AC}" type="pres">
      <dgm:prSet presAssocID="{EAB6595F-19A2-5A4A-BE1B-EB7E13D825A5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AFB6701-8B02-2344-988B-F70D64E12B37}" type="pres">
      <dgm:prSet presAssocID="{1BBB0E68-C6B4-AE42-9C89-D6FB5A40E12C}" presName="sibTransFirstNode" presStyleLbl="bgShp" presStyleIdx="0" presStyleCnt="1"/>
      <dgm:spPr/>
    </dgm:pt>
    <dgm:pt modelId="{95350737-8FE7-694F-A4C1-9C780A5B47E8}" type="pres">
      <dgm:prSet presAssocID="{544428B6-62EC-1B4B-B2DC-F65F619A21A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2DB93C5-5832-774A-A7A8-240DE6620AF9}" type="pres">
      <dgm:prSet presAssocID="{22813F2E-C62D-8D46-98D6-8BD8CD7C262B}" presName="nodeFollowingNodes" presStyleLbl="node1" presStyleIdx="2" presStyleCnt="5">
        <dgm:presLayoutVars>
          <dgm:bulletEnabled val="1"/>
        </dgm:presLayoutVars>
      </dgm:prSet>
      <dgm:spPr/>
    </dgm:pt>
    <dgm:pt modelId="{356E3403-DBE0-6C4B-B722-22F0EEDBE53E}" type="pres">
      <dgm:prSet presAssocID="{F41FEB75-19BA-1E47-B0A5-A02358EE2F5D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65C793CE-D806-7B43-86C8-31750369E87F}" type="pres">
      <dgm:prSet presAssocID="{859F3004-1B8C-914E-AD36-F420CB5EA025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672EA6A-6664-6E44-9384-843B3D1CF11C}" type="presOf" srcId="{96BDD4C1-394C-AA49-9303-706CA6A20FC5}" destId="{67EF31A0-D61A-3344-A51E-EAB9D583DE7F}" srcOrd="0" destOrd="0" presId="urn:microsoft.com/office/officeart/2005/8/layout/cycle3"/>
    <dgm:cxn modelId="{3AE7FE8B-6AD1-8A44-9888-CF31AE916309}" srcId="{96BDD4C1-394C-AA49-9303-706CA6A20FC5}" destId="{F41FEB75-19BA-1E47-B0A5-A02358EE2F5D}" srcOrd="3" destOrd="0" parTransId="{1B6D607D-A889-A046-9341-2EF1A0C6EE4A}" sibTransId="{05BE23AB-4D38-2F41-9ACA-86B4AB36883E}"/>
    <dgm:cxn modelId="{8B7F4515-069D-714F-9518-18C2ED88DD5A}" type="presOf" srcId="{544428B6-62EC-1B4B-B2DC-F65F619A21A8}" destId="{95350737-8FE7-694F-A4C1-9C780A5B47E8}" srcOrd="0" destOrd="0" presId="urn:microsoft.com/office/officeart/2005/8/layout/cycle3"/>
    <dgm:cxn modelId="{5745EA40-8848-2848-9BC1-57F05110B19C}" type="presOf" srcId="{1BBB0E68-C6B4-AE42-9C89-D6FB5A40E12C}" destId="{FAFB6701-8B02-2344-988B-F70D64E12B37}" srcOrd="0" destOrd="0" presId="urn:microsoft.com/office/officeart/2005/8/layout/cycle3"/>
    <dgm:cxn modelId="{EA7AD97A-8390-C748-9803-F9FA34C958FD}" srcId="{96BDD4C1-394C-AA49-9303-706CA6A20FC5}" destId="{859F3004-1B8C-914E-AD36-F420CB5EA025}" srcOrd="4" destOrd="0" parTransId="{F0FEE5A6-41F7-CF46-B69D-E440F40AB192}" sibTransId="{A50F033D-F78E-2E42-8260-8B23249A8AC5}"/>
    <dgm:cxn modelId="{8944AF10-46B7-F945-B883-C3F3D6B3BB6E}" srcId="{96BDD4C1-394C-AA49-9303-706CA6A20FC5}" destId="{544428B6-62EC-1B4B-B2DC-F65F619A21A8}" srcOrd="1" destOrd="0" parTransId="{758799AB-EBDF-514A-A632-7083FE708C33}" sibTransId="{314923BF-79C3-BD4D-A3D4-DF0F680EB356}"/>
    <dgm:cxn modelId="{210A4EDC-50CC-D349-A630-5955EACF20DC}" type="presOf" srcId="{F41FEB75-19BA-1E47-B0A5-A02358EE2F5D}" destId="{356E3403-DBE0-6C4B-B722-22F0EEDBE53E}" srcOrd="0" destOrd="0" presId="urn:microsoft.com/office/officeart/2005/8/layout/cycle3"/>
    <dgm:cxn modelId="{55C8DDDF-05D6-2E45-81BD-65E6ABE9765D}" srcId="{96BDD4C1-394C-AA49-9303-706CA6A20FC5}" destId="{22813F2E-C62D-8D46-98D6-8BD8CD7C262B}" srcOrd="2" destOrd="0" parTransId="{4D32FAF5-B437-DC45-AD1A-18FA011C1F7B}" sibTransId="{635FB1CE-834C-624B-BA1F-BA942698CEC4}"/>
    <dgm:cxn modelId="{3EADD81C-DB55-2C42-8BAD-60B0490E693C}" srcId="{96BDD4C1-394C-AA49-9303-706CA6A20FC5}" destId="{EAB6595F-19A2-5A4A-BE1B-EB7E13D825A5}" srcOrd="0" destOrd="0" parTransId="{9A2251A3-779C-1B4F-9107-A23C8CB49E75}" sibTransId="{1BBB0E68-C6B4-AE42-9C89-D6FB5A40E12C}"/>
    <dgm:cxn modelId="{4BA3CBBA-87C3-3748-AD48-C75ED1B51412}" type="presOf" srcId="{859F3004-1B8C-914E-AD36-F420CB5EA025}" destId="{65C793CE-D806-7B43-86C8-31750369E87F}" srcOrd="0" destOrd="0" presId="urn:microsoft.com/office/officeart/2005/8/layout/cycle3"/>
    <dgm:cxn modelId="{E038E1E4-CB32-5647-A5C7-D1D36A0B507D}" type="presOf" srcId="{22813F2E-C62D-8D46-98D6-8BD8CD7C262B}" destId="{62DB93C5-5832-774A-A7A8-240DE6620AF9}" srcOrd="0" destOrd="0" presId="urn:microsoft.com/office/officeart/2005/8/layout/cycle3"/>
    <dgm:cxn modelId="{EC132971-422A-8143-9251-5F8739FD520E}" type="presOf" srcId="{EAB6595F-19A2-5A4A-BE1B-EB7E13D825A5}" destId="{3FDB51EE-78CC-7543-903C-9ADA55DFA3AC}" srcOrd="0" destOrd="0" presId="urn:microsoft.com/office/officeart/2005/8/layout/cycle3"/>
    <dgm:cxn modelId="{65C18016-A2CC-304C-8D6A-1C66C3AA6322}" type="presParOf" srcId="{67EF31A0-D61A-3344-A51E-EAB9D583DE7F}" destId="{AF596132-2ADE-AB4B-B718-B5C026735F6E}" srcOrd="0" destOrd="0" presId="urn:microsoft.com/office/officeart/2005/8/layout/cycle3"/>
    <dgm:cxn modelId="{DDC29924-F6D4-8F4D-93BE-BE3DF158903B}" type="presParOf" srcId="{AF596132-2ADE-AB4B-B718-B5C026735F6E}" destId="{3FDB51EE-78CC-7543-903C-9ADA55DFA3AC}" srcOrd="0" destOrd="0" presId="urn:microsoft.com/office/officeart/2005/8/layout/cycle3"/>
    <dgm:cxn modelId="{B8380312-546D-7E42-9708-2A1AACEBA433}" type="presParOf" srcId="{AF596132-2ADE-AB4B-B718-B5C026735F6E}" destId="{FAFB6701-8B02-2344-988B-F70D64E12B37}" srcOrd="1" destOrd="0" presId="urn:microsoft.com/office/officeart/2005/8/layout/cycle3"/>
    <dgm:cxn modelId="{A9E2094D-3D45-564A-9043-027A979E42C3}" type="presParOf" srcId="{AF596132-2ADE-AB4B-B718-B5C026735F6E}" destId="{95350737-8FE7-694F-A4C1-9C780A5B47E8}" srcOrd="2" destOrd="0" presId="urn:microsoft.com/office/officeart/2005/8/layout/cycle3"/>
    <dgm:cxn modelId="{374EBD18-0895-8D42-9A1E-7EDEED3E8BA6}" type="presParOf" srcId="{AF596132-2ADE-AB4B-B718-B5C026735F6E}" destId="{62DB93C5-5832-774A-A7A8-240DE6620AF9}" srcOrd="3" destOrd="0" presId="urn:microsoft.com/office/officeart/2005/8/layout/cycle3"/>
    <dgm:cxn modelId="{6E69065B-3A6E-6147-8502-859161AC1635}" type="presParOf" srcId="{AF596132-2ADE-AB4B-B718-B5C026735F6E}" destId="{356E3403-DBE0-6C4B-B722-22F0EEDBE53E}" srcOrd="4" destOrd="0" presId="urn:microsoft.com/office/officeart/2005/8/layout/cycle3"/>
    <dgm:cxn modelId="{1267919F-962B-CB47-8366-054E3DCFBFEC}" type="presParOf" srcId="{AF596132-2ADE-AB4B-B718-B5C026735F6E}" destId="{65C793CE-D806-7B43-86C8-31750369E87F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B617C-E825-D047-9B36-FA895F5EB354}">
      <dsp:nvSpPr>
        <dsp:cNvPr id="0" name=""/>
        <dsp:cNvSpPr/>
      </dsp:nvSpPr>
      <dsp:spPr>
        <a:xfrm>
          <a:off x="0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Sem1/1h30</a:t>
          </a:r>
          <a:endParaRPr lang="fr-FR" sz="1100" kern="1200" dirty="0"/>
        </a:p>
      </dsp:txBody>
      <dsp:txXfrm>
        <a:off x="14088" y="460206"/>
        <a:ext cx="773511" cy="452836"/>
      </dsp:txXfrm>
    </dsp:sp>
    <dsp:sp modelId="{FDA97BBC-D8B3-7F48-BB82-8F7531A0FAE5}">
      <dsp:nvSpPr>
        <dsp:cNvPr id="0" name=""/>
        <dsp:cNvSpPr/>
      </dsp:nvSpPr>
      <dsp:spPr>
        <a:xfrm>
          <a:off x="881856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881856" y="626979"/>
        <a:ext cx="118970" cy="119290"/>
      </dsp:txXfrm>
    </dsp:sp>
    <dsp:sp modelId="{D507090D-EAC8-4443-B10A-61513CA96A04}">
      <dsp:nvSpPr>
        <dsp:cNvPr id="0" name=""/>
        <dsp:cNvSpPr/>
      </dsp:nvSpPr>
      <dsp:spPr>
        <a:xfrm>
          <a:off x="1122362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Sem2/1h30</a:t>
          </a:r>
          <a:endParaRPr lang="fr-FR" sz="1100" kern="1200" dirty="0"/>
        </a:p>
      </dsp:txBody>
      <dsp:txXfrm>
        <a:off x="1136450" y="460206"/>
        <a:ext cx="773511" cy="452836"/>
      </dsp:txXfrm>
    </dsp:sp>
    <dsp:sp modelId="{0CCD213D-FC5A-A14F-8AD5-191120413BDF}">
      <dsp:nvSpPr>
        <dsp:cNvPr id="0" name=""/>
        <dsp:cNvSpPr/>
      </dsp:nvSpPr>
      <dsp:spPr>
        <a:xfrm>
          <a:off x="2004218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004218" y="626979"/>
        <a:ext cx="118970" cy="119290"/>
      </dsp:txXfrm>
    </dsp:sp>
    <dsp:sp modelId="{EAE51111-6CC7-9146-B5C1-7B5F42BF52F4}">
      <dsp:nvSpPr>
        <dsp:cNvPr id="0" name=""/>
        <dsp:cNvSpPr/>
      </dsp:nvSpPr>
      <dsp:spPr>
        <a:xfrm>
          <a:off x="2244725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Sem3/1h30</a:t>
          </a:r>
        </a:p>
      </dsp:txBody>
      <dsp:txXfrm>
        <a:off x="2258813" y="460206"/>
        <a:ext cx="773511" cy="452836"/>
      </dsp:txXfrm>
    </dsp:sp>
    <dsp:sp modelId="{9ADCABFC-BFDA-F146-B6CD-06DAE25D90E0}">
      <dsp:nvSpPr>
        <dsp:cNvPr id="0" name=""/>
        <dsp:cNvSpPr/>
      </dsp:nvSpPr>
      <dsp:spPr>
        <a:xfrm>
          <a:off x="3126581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126581" y="626979"/>
        <a:ext cx="118970" cy="119290"/>
      </dsp:txXfrm>
    </dsp:sp>
    <dsp:sp modelId="{A8D202BF-37F9-4149-998E-861012847C99}">
      <dsp:nvSpPr>
        <dsp:cNvPr id="0" name=""/>
        <dsp:cNvSpPr/>
      </dsp:nvSpPr>
      <dsp:spPr>
        <a:xfrm>
          <a:off x="3367087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Sem4/3h00</a:t>
          </a:r>
        </a:p>
      </dsp:txBody>
      <dsp:txXfrm>
        <a:off x="3381175" y="460206"/>
        <a:ext cx="773511" cy="452836"/>
      </dsp:txXfrm>
    </dsp:sp>
    <dsp:sp modelId="{F0040F9D-5D32-D24B-8670-24E5EE057CD4}">
      <dsp:nvSpPr>
        <dsp:cNvPr id="0" name=""/>
        <dsp:cNvSpPr/>
      </dsp:nvSpPr>
      <dsp:spPr>
        <a:xfrm>
          <a:off x="4248943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48943" y="626979"/>
        <a:ext cx="118970" cy="119290"/>
      </dsp:txXfrm>
    </dsp:sp>
    <dsp:sp modelId="{1EFB8FC2-703F-5844-A9E4-BE3F9C29E6A7}">
      <dsp:nvSpPr>
        <dsp:cNvPr id="0" name=""/>
        <dsp:cNvSpPr/>
      </dsp:nvSpPr>
      <dsp:spPr>
        <a:xfrm>
          <a:off x="4489449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Sem5/3h00</a:t>
          </a:r>
          <a:endParaRPr lang="fr-FR" sz="1100" kern="1200" dirty="0" smtClean="0"/>
        </a:p>
      </dsp:txBody>
      <dsp:txXfrm>
        <a:off x="4503537" y="460206"/>
        <a:ext cx="773511" cy="452836"/>
      </dsp:txXfrm>
    </dsp:sp>
    <dsp:sp modelId="{80819718-DF79-3944-B159-BFD17AA3E6B1}">
      <dsp:nvSpPr>
        <dsp:cNvPr id="0" name=""/>
        <dsp:cNvSpPr/>
      </dsp:nvSpPr>
      <dsp:spPr>
        <a:xfrm>
          <a:off x="5371306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5371306" y="626979"/>
        <a:ext cx="118970" cy="119290"/>
      </dsp:txXfrm>
    </dsp:sp>
    <dsp:sp modelId="{524A3DDF-8BBB-8048-96C2-06E8124DDC8D}">
      <dsp:nvSpPr>
        <dsp:cNvPr id="0" name=""/>
        <dsp:cNvSpPr/>
      </dsp:nvSpPr>
      <dsp:spPr>
        <a:xfrm>
          <a:off x="5611812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Sem6/3h00</a:t>
          </a:r>
          <a:endParaRPr lang="fr-FR" sz="1100" kern="1200" dirty="0" smtClean="0"/>
        </a:p>
      </dsp:txBody>
      <dsp:txXfrm>
        <a:off x="5625900" y="460206"/>
        <a:ext cx="773511" cy="4528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B617C-E825-D047-9B36-FA895F5EB354}">
      <dsp:nvSpPr>
        <dsp:cNvPr id="0" name=""/>
        <dsp:cNvSpPr/>
      </dsp:nvSpPr>
      <dsp:spPr>
        <a:xfrm>
          <a:off x="0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Sem1/1h30</a:t>
          </a:r>
          <a:endParaRPr lang="fr-FR" sz="1100" kern="1200" dirty="0"/>
        </a:p>
      </dsp:txBody>
      <dsp:txXfrm>
        <a:off x="14088" y="460206"/>
        <a:ext cx="773511" cy="452836"/>
      </dsp:txXfrm>
    </dsp:sp>
    <dsp:sp modelId="{FDA97BBC-D8B3-7F48-BB82-8F7531A0FAE5}">
      <dsp:nvSpPr>
        <dsp:cNvPr id="0" name=""/>
        <dsp:cNvSpPr/>
      </dsp:nvSpPr>
      <dsp:spPr>
        <a:xfrm>
          <a:off x="881856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881856" y="626979"/>
        <a:ext cx="118970" cy="119290"/>
      </dsp:txXfrm>
    </dsp:sp>
    <dsp:sp modelId="{D507090D-EAC8-4443-B10A-61513CA96A04}">
      <dsp:nvSpPr>
        <dsp:cNvPr id="0" name=""/>
        <dsp:cNvSpPr/>
      </dsp:nvSpPr>
      <dsp:spPr>
        <a:xfrm>
          <a:off x="1122362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Sem2/1h30</a:t>
          </a:r>
          <a:endParaRPr lang="fr-FR" sz="1100" kern="1200" dirty="0"/>
        </a:p>
      </dsp:txBody>
      <dsp:txXfrm>
        <a:off x="1136450" y="460206"/>
        <a:ext cx="773511" cy="452836"/>
      </dsp:txXfrm>
    </dsp:sp>
    <dsp:sp modelId="{0CCD213D-FC5A-A14F-8AD5-191120413BDF}">
      <dsp:nvSpPr>
        <dsp:cNvPr id="0" name=""/>
        <dsp:cNvSpPr/>
      </dsp:nvSpPr>
      <dsp:spPr>
        <a:xfrm>
          <a:off x="2004218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2004218" y="626979"/>
        <a:ext cx="118970" cy="119290"/>
      </dsp:txXfrm>
    </dsp:sp>
    <dsp:sp modelId="{EAE51111-6CC7-9146-B5C1-7B5F42BF52F4}">
      <dsp:nvSpPr>
        <dsp:cNvPr id="0" name=""/>
        <dsp:cNvSpPr/>
      </dsp:nvSpPr>
      <dsp:spPr>
        <a:xfrm>
          <a:off x="2244725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Sem3/1h30</a:t>
          </a:r>
        </a:p>
      </dsp:txBody>
      <dsp:txXfrm>
        <a:off x="2258813" y="460206"/>
        <a:ext cx="773511" cy="452836"/>
      </dsp:txXfrm>
    </dsp:sp>
    <dsp:sp modelId="{9ADCABFC-BFDA-F146-B6CD-06DAE25D90E0}">
      <dsp:nvSpPr>
        <dsp:cNvPr id="0" name=""/>
        <dsp:cNvSpPr/>
      </dsp:nvSpPr>
      <dsp:spPr>
        <a:xfrm>
          <a:off x="3126581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3126581" y="626979"/>
        <a:ext cx="118970" cy="119290"/>
      </dsp:txXfrm>
    </dsp:sp>
    <dsp:sp modelId="{A8D202BF-37F9-4149-998E-861012847C99}">
      <dsp:nvSpPr>
        <dsp:cNvPr id="0" name=""/>
        <dsp:cNvSpPr/>
      </dsp:nvSpPr>
      <dsp:spPr>
        <a:xfrm>
          <a:off x="3367087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Sem4/3h00</a:t>
          </a:r>
        </a:p>
      </dsp:txBody>
      <dsp:txXfrm>
        <a:off x="3381175" y="460206"/>
        <a:ext cx="773511" cy="452836"/>
      </dsp:txXfrm>
    </dsp:sp>
    <dsp:sp modelId="{F0040F9D-5D32-D24B-8670-24E5EE057CD4}">
      <dsp:nvSpPr>
        <dsp:cNvPr id="0" name=""/>
        <dsp:cNvSpPr/>
      </dsp:nvSpPr>
      <dsp:spPr>
        <a:xfrm>
          <a:off x="4248943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4248943" y="626979"/>
        <a:ext cx="118970" cy="119290"/>
      </dsp:txXfrm>
    </dsp:sp>
    <dsp:sp modelId="{1EFB8FC2-703F-5844-A9E4-BE3F9C29E6A7}">
      <dsp:nvSpPr>
        <dsp:cNvPr id="0" name=""/>
        <dsp:cNvSpPr/>
      </dsp:nvSpPr>
      <dsp:spPr>
        <a:xfrm>
          <a:off x="4489449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dirty="0" smtClean="0"/>
            <a:t>Sem5/3h00</a:t>
          </a:r>
          <a:endParaRPr lang="fr-FR" sz="1100" kern="1200" dirty="0" smtClean="0"/>
        </a:p>
      </dsp:txBody>
      <dsp:txXfrm>
        <a:off x="4503537" y="460206"/>
        <a:ext cx="773511" cy="452836"/>
      </dsp:txXfrm>
    </dsp:sp>
    <dsp:sp modelId="{80819718-DF79-3944-B159-BFD17AA3E6B1}">
      <dsp:nvSpPr>
        <dsp:cNvPr id="0" name=""/>
        <dsp:cNvSpPr/>
      </dsp:nvSpPr>
      <dsp:spPr>
        <a:xfrm>
          <a:off x="5371306" y="587215"/>
          <a:ext cx="169957" cy="19881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800" kern="1200"/>
        </a:p>
      </dsp:txBody>
      <dsp:txXfrm>
        <a:off x="5371306" y="626979"/>
        <a:ext cx="118970" cy="119290"/>
      </dsp:txXfrm>
    </dsp:sp>
    <dsp:sp modelId="{524A3DDF-8BBB-8048-96C2-06E8124DDC8D}">
      <dsp:nvSpPr>
        <dsp:cNvPr id="0" name=""/>
        <dsp:cNvSpPr/>
      </dsp:nvSpPr>
      <dsp:spPr>
        <a:xfrm>
          <a:off x="5611812" y="446118"/>
          <a:ext cx="801687" cy="4810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100" kern="1200" smtClean="0"/>
            <a:t>Sem6/3h00</a:t>
          </a:r>
          <a:endParaRPr lang="fr-FR" sz="1100" kern="1200" dirty="0" smtClean="0"/>
        </a:p>
      </dsp:txBody>
      <dsp:txXfrm>
        <a:off x="5625900" y="460206"/>
        <a:ext cx="773511" cy="4528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FB6701-8B02-2344-988B-F70D64E12B37}">
      <dsp:nvSpPr>
        <dsp:cNvPr id="0" name=""/>
        <dsp:cNvSpPr/>
      </dsp:nvSpPr>
      <dsp:spPr>
        <a:xfrm>
          <a:off x="1455101" y="-20054"/>
          <a:ext cx="3503296" cy="3503296"/>
        </a:xfrm>
        <a:prstGeom prst="circularArrow">
          <a:avLst>
            <a:gd name="adj1" fmla="val 5544"/>
            <a:gd name="adj2" fmla="val 330680"/>
            <a:gd name="adj3" fmla="val 13810548"/>
            <a:gd name="adj4" fmla="val 1736492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61800" extrusionH="600" contourW="3000">
          <a:bevelT w="48600" h="18600" prst="relaxedInset"/>
          <a:bevelB w="48600" h="8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DB51EE-78CC-7543-903C-9ADA55DFA3AC}">
      <dsp:nvSpPr>
        <dsp:cNvPr id="0" name=""/>
        <dsp:cNvSpPr/>
      </dsp:nvSpPr>
      <dsp:spPr>
        <a:xfrm>
          <a:off x="2398799" y="515"/>
          <a:ext cx="1615901" cy="80795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Bon de Cde</a:t>
          </a:r>
          <a:endParaRPr lang="fr-FR" sz="1200" kern="1200" dirty="0"/>
        </a:p>
      </dsp:txBody>
      <dsp:txXfrm>
        <a:off x="2438240" y="39956"/>
        <a:ext cx="1537019" cy="729068"/>
      </dsp:txXfrm>
    </dsp:sp>
    <dsp:sp modelId="{95350737-8FE7-694F-A4C1-9C780A5B47E8}">
      <dsp:nvSpPr>
        <dsp:cNvPr id="0" name=""/>
        <dsp:cNvSpPr/>
      </dsp:nvSpPr>
      <dsp:spPr>
        <a:xfrm>
          <a:off x="3819623" y="1032804"/>
          <a:ext cx="1615901" cy="80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Acceptation/Refus</a:t>
          </a:r>
          <a:endParaRPr lang="fr-FR" sz="1200" kern="1200" dirty="0"/>
        </a:p>
      </dsp:txBody>
      <dsp:txXfrm>
        <a:off x="3859064" y="1072245"/>
        <a:ext cx="1537019" cy="729068"/>
      </dsp:txXfrm>
    </dsp:sp>
    <dsp:sp modelId="{62DB93C5-5832-774A-A7A8-240DE6620AF9}">
      <dsp:nvSpPr>
        <dsp:cNvPr id="0" name=""/>
        <dsp:cNvSpPr/>
      </dsp:nvSpPr>
      <dsp:spPr>
        <a:xfrm>
          <a:off x="3276917" y="2703083"/>
          <a:ext cx="1615901" cy="80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Proposition de prix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C11 &amp; C12</a:t>
          </a:r>
          <a:endParaRPr lang="fr-FR" sz="1200" kern="1200" dirty="0"/>
        </a:p>
      </dsp:txBody>
      <dsp:txXfrm>
        <a:off x="3316358" y="2742524"/>
        <a:ext cx="1537019" cy="729068"/>
      </dsp:txXfrm>
    </dsp:sp>
    <dsp:sp modelId="{356E3403-DBE0-6C4B-B722-22F0EEDBE53E}">
      <dsp:nvSpPr>
        <dsp:cNvPr id="0" name=""/>
        <dsp:cNvSpPr/>
      </dsp:nvSpPr>
      <dsp:spPr>
        <a:xfrm>
          <a:off x="1520681" y="2703083"/>
          <a:ext cx="1615901" cy="807950"/>
        </a:xfrm>
        <a:prstGeom prst="roundRect">
          <a:avLst/>
        </a:prstGeom>
        <a:solidFill>
          <a:schemeClr val="accent2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Répartition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des productions C11/C12</a:t>
          </a:r>
          <a:endParaRPr lang="fr-FR" sz="1200" kern="1200" dirty="0"/>
        </a:p>
      </dsp:txBody>
      <dsp:txXfrm>
        <a:off x="1560122" y="2742524"/>
        <a:ext cx="1537019" cy="729068"/>
      </dsp:txXfrm>
    </dsp:sp>
    <dsp:sp modelId="{65C793CE-D806-7B43-86C8-31750369E87F}">
      <dsp:nvSpPr>
        <dsp:cNvPr id="0" name=""/>
        <dsp:cNvSpPr/>
      </dsp:nvSpPr>
      <dsp:spPr>
        <a:xfrm>
          <a:off x="977974" y="1032804"/>
          <a:ext cx="1615901" cy="8079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Production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ÉVALUATION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 smtClean="0"/>
            <a:t>Nouvelles </a:t>
          </a:r>
          <a:r>
            <a:rPr lang="fr-FR" sz="1200" kern="1200" dirty="0" err="1" smtClean="0"/>
            <a:t>Cdes</a:t>
          </a:r>
          <a:endParaRPr lang="fr-FR" sz="1200" kern="1200" dirty="0"/>
        </a:p>
      </dsp:txBody>
      <dsp:txXfrm>
        <a:off x="1017415" y="1072245"/>
        <a:ext cx="1537019" cy="7290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D18E60-4300-4729-A0D7-6AB984C3922D}" type="datetimeFigureOut">
              <a:rPr lang="en-US" smtClean="0"/>
              <a:t>9/9/19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533E96-F078-4B3D-A8F4-F1AF21EBC3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300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533E96-F078-4B3D-A8F4-F1AF21EBC35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432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8965" y="2113635"/>
            <a:ext cx="8246070" cy="1374345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8965" y="3487979"/>
            <a:ext cx="8231372" cy="763525"/>
          </a:xfrm>
        </p:spPr>
        <p:txBody>
          <a:bodyPr>
            <a:normAutofit/>
          </a:bodyPr>
          <a:lstStyle>
            <a:lvl1pPr marL="0" indent="0" algn="r">
              <a:buNone/>
              <a:defRPr sz="2800" b="0" i="0">
                <a:solidFill>
                  <a:srgbClr val="E701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</a:t>
            </a:r>
            <a:r>
              <a:rPr lang="en-US" dirty="0" smtClean="0"/>
              <a:t>Master </a:t>
            </a:r>
            <a:r>
              <a:rPr lang="en-US" dirty="0"/>
              <a:t>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08475" y="2326213"/>
            <a:ext cx="1463784" cy="526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891995"/>
            <a:ext cx="8246070" cy="763526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66" y="1655520"/>
            <a:ext cx="8246070" cy="3206803"/>
          </a:xfrm>
        </p:spPr>
        <p:txBody>
          <a:bodyPr/>
          <a:lstStyle>
            <a:lvl1pPr algn="l">
              <a:defRPr sz="2800">
                <a:solidFill>
                  <a:schemeClr val="bg1"/>
                </a:solidFill>
              </a:defRPr>
            </a:lvl1pPr>
            <a:lvl2pPr algn="l">
              <a:defRPr>
                <a:solidFill>
                  <a:schemeClr val="bg1"/>
                </a:solidFill>
              </a:defRPr>
            </a:lvl2pPr>
            <a:lvl3pPr algn="l">
              <a:defRPr>
                <a:solidFill>
                  <a:schemeClr val="bg1"/>
                </a:solidFill>
              </a:defRPr>
            </a:lvl3pPr>
            <a:lvl4pPr algn="l">
              <a:defRPr>
                <a:solidFill>
                  <a:schemeClr val="bg1"/>
                </a:solidFill>
              </a:defRPr>
            </a:lvl4pPr>
            <a:lvl5pPr algn="l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28720" y="281175"/>
            <a:ext cx="6413609" cy="725349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8720" y="1197405"/>
            <a:ext cx="6413609" cy="3511061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17" y="891995"/>
            <a:ext cx="8093365" cy="763525"/>
          </a:xfrm>
        </p:spPr>
        <p:txBody>
          <a:bodyPr>
            <a:normAutofit/>
          </a:bodyPr>
          <a:lstStyle>
            <a:lvl1pPr algn="l">
              <a:defRPr sz="3600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879" y="1655519"/>
            <a:ext cx="4040188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879" y="2127916"/>
            <a:ext cx="4040188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1655519"/>
            <a:ext cx="4041775" cy="47982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2000" y="2127916"/>
            <a:ext cx="4041775" cy="2276294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  <a:lvl2pPr algn="ctr">
              <a:defRPr sz="2000">
                <a:solidFill>
                  <a:schemeClr val="bg1"/>
                </a:solidFill>
              </a:defRPr>
            </a:lvl2pPr>
            <a:lvl3pPr algn="ctr">
              <a:defRPr sz="1800">
                <a:solidFill>
                  <a:schemeClr val="bg1"/>
                </a:solidFill>
              </a:defRPr>
            </a:lvl3pPr>
            <a:lvl4pPr algn="ctr">
              <a:defRPr sz="1600">
                <a:solidFill>
                  <a:schemeClr val="bg1"/>
                </a:solidFill>
              </a:defRPr>
            </a:lvl4pPr>
            <a:lvl5pPr algn="ctr"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9/9/19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ZoneTexte 8"/>
          <p:cNvSpPr txBox="1"/>
          <p:nvPr userDrawn="1"/>
        </p:nvSpPr>
        <p:spPr>
          <a:xfrm>
            <a:off x="-9150" y="-24235"/>
            <a:ext cx="61082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700" dirty="0" smtClean="0"/>
              <a:t>TB - 2019</a:t>
            </a:r>
            <a:endParaRPr lang="fr-FR" sz="700" dirty="0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1" Type="http://schemas.microsoft.com/office/2007/relationships/diagramDrawing" Target="../diagrams/drawing2.xml"/><Relationship Id="rId12" Type="http://schemas.openxmlformats.org/officeDocument/2006/relationships/image" Target="../media/image5.png"/><Relationship Id="rId13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1.xml"/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diagramData" Target="../diagrams/data2.xml"/><Relationship Id="rId8" Type="http://schemas.openxmlformats.org/officeDocument/2006/relationships/diagramLayout" Target="../diagrams/layout2.xml"/><Relationship Id="rId9" Type="http://schemas.openxmlformats.org/officeDocument/2006/relationships/diagramQuickStyle" Target="../diagrams/quickStyle2.xml"/><Relationship Id="rId10" Type="http://schemas.openxmlformats.org/officeDocument/2006/relationships/diagramColors" Target="../diagrams/colors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3.xml"/><Relationship Id="rId2" Type="http://schemas.openxmlformats.org/officeDocument/2006/relationships/diagramData" Target="../diagrams/data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Projets</a:t>
            </a:r>
            <a:r>
              <a:rPr lang="en-US" dirty="0" smtClean="0"/>
              <a:t> S3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Automatismes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GMP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Robot mobile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210" y="1196975"/>
            <a:ext cx="6242755" cy="3511550"/>
          </a:xfrm>
        </p:spPr>
      </p:pic>
      <p:sp>
        <p:nvSpPr>
          <p:cNvPr id="5" name="ZoneTexte 4"/>
          <p:cNvSpPr txBox="1"/>
          <p:nvPr/>
        </p:nvSpPr>
        <p:spPr>
          <a:xfrm>
            <a:off x="3961180" y="3487980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 pts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4605434" y="3487980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pts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5253306" y="3487980"/>
            <a:ext cx="759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7</a:t>
            </a:r>
            <a:r>
              <a:rPr lang="fr-FR" dirty="0" smtClean="0"/>
              <a:t> pts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887660" y="3487980"/>
            <a:ext cx="5840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0 pt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6936186" y="3182570"/>
            <a:ext cx="763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5</a:t>
            </a:r>
            <a:r>
              <a:rPr lang="fr-FR" dirty="0" smtClean="0"/>
              <a:t> pts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2315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65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Projets</a:t>
            </a:r>
            <a:r>
              <a:rPr lang="en-US" dirty="0" smtClean="0"/>
              <a:t> S3 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 smtClean="0"/>
              <a:t>Automatismes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GMP 2019-2020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7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Organisation</a:t>
            </a:r>
            <a:r>
              <a:rPr lang="en-US" dirty="0"/>
              <a:t> </a:t>
            </a:r>
            <a:r>
              <a:rPr lang="en-US" dirty="0" err="1"/>
              <a:t>générale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groupes</a:t>
            </a:r>
            <a:r>
              <a:rPr lang="en-US" dirty="0"/>
              <a:t> de TP (C11 et C12)</a:t>
            </a:r>
          </a:p>
          <a:p>
            <a:r>
              <a:rPr lang="en-US" dirty="0" err="1"/>
              <a:t>Présentiel</a:t>
            </a:r>
            <a:endParaRPr lang="en-US" dirty="0"/>
          </a:p>
          <a:p>
            <a:pPr lvl="1"/>
            <a:r>
              <a:rPr lang="en-US" dirty="0" smtClean="0"/>
              <a:t>B1 : 3 </a:t>
            </a:r>
            <a:r>
              <a:rPr lang="en-US" dirty="0"/>
              <a:t>x 1h30 </a:t>
            </a:r>
            <a:r>
              <a:rPr lang="fr-FR" dirty="0" smtClean="0"/>
              <a:t>puis</a:t>
            </a:r>
            <a:r>
              <a:rPr lang="en-US" dirty="0" smtClean="0"/>
              <a:t> </a:t>
            </a:r>
            <a:r>
              <a:rPr lang="en-US" dirty="0"/>
              <a:t>3 x </a:t>
            </a:r>
            <a:r>
              <a:rPr lang="en-US" dirty="0" smtClean="0"/>
              <a:t>3h</a:t>
            </a:r>
            <a:endParaRPr lang="en-US" dirty="0"/>
          </a:p>
          <a:p>
            <a:pPr lvl="1"/>
            <a:r>
              <a:rPr lang="en-US" dirty="0" smtClean="0"/>
              <a:t>B2 : 6 </a:t>
            </a:r>
            <a:r>
              <a:rPr lang="en-US" dirty="0"/>
              <a:t>x </a:t>
            </a:r>
            <a:r>
              <a:rPr lang="en-US" dirty="0" smtClean="0"/>
              <a:t>1h30</a:t>
            </a:r>
            <a:endParaRPr lang="en-US" dirty="0"/>
          </a:p>
          <a:p>
            <a:r>
              <a:rPr lang="en-US" dirty="0"/>
              <a:t>Non </a:t>
            </a:r>
            <a:r>
              <a:rPr lang="en-US" dirty="0" err="1"/>
              <a:t>présentiel</a:t>
            </a:r>
            <a:endParaRPr lang="en-US" dirty="0"/>
          </a:p>
          <a:p>
            <a:pPr lvl="1"/>
            <a:r>
              <a:rPr lang="en-US" dirty="0" smtClean="0"/>
              <a:t>67h30 / 13 </a:t>
            </a:r>
            <a:r>
              <a:rPr lang="en-US" dirty="0" err="1" smtClean="0"/>
              <a:t>semaines</a:t>
            </a:r>
            <a:r>
              <a:rPr lang="en-US" dirty="0" smtClean="0"/>
              <a:t> (5h12’/</a:t>
            </a:r>
            <a:r>
              <a:rPr lang="en-US" dirty="0" err="1" smtClean="0"/>
              <a:t>semaine</a:t>
            </a:r>
            <a:r>
              <a:rPr lang="en-US" dirty="0" smtClean="0"/>
              <a:t>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3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2 </a:t>
            </a:r>
            <a:r>
              <a:rPr lang="en-US" dirty="0" err="1" smtClean="0"/>
              <a:t>thèmes</a:t>
            </a:r>
            <a:r>
              <a:rPr lang="en-US" dirty="0" smtClean="0"/>
              <a:t> pour les </a:t>
            </a:r>
            <a:r>
              <a:rPr lang="en-US" dirty="0" err="1" smtClean="0"/>
              <a:t>deux</a:t>
            </a:r>
            <a:r>
              <a:rPr lang="en-US" dirty="0" smtClean="0"/>
              <a:t> </a:t>
            </a:r>
            <a:r>
              <a:rPr lang="en-US" dirty="0" err="1" smtClean="0"/>
              <a:t>groupes</a:t>
            </a:r>
            <a:r>
              <a:rPr lang="en-US" dirty="0" smtClean="0"/>
              <a:t> de TP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Cellule flexible de production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Robot mobile</a:t>
            </a:r>
            <a:endParaRPr lang="en-US" dirty="0"/>
          </a:p>
        </p:txBody>
      </p:sp>
      <p:sp>
        <p:nvSpPr>
          <p:cNvPr id="2" name="Espace réservé du contenu 1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algn="l"/>
            <a:r>
              <a:rPr lang="fr-FR" dirty="0" smtClean="0"/>
              <a:t>Production </a:t>
            </a:r>
            <a:r>
              <a:rPr lang="fr-FR" dirty="0" smtClean="0"/>
              <a:t>répondant </a:t>
            </a:r>
            <a:r>
              <a:rPr lang="fr-FR" dirty="0" smtClean="0"/>
              <a:t>à une commande client</a:t>
            </a:r>
          </a:p>
          <a:p>
            <a:pPr algn="l"/>
            <a:r>
              <a:rPr lang="fr-FR" dirty="0" smtClean="0"/>
              <a:t>Prix fixés / premières </a:t>
            </a:r>
            <a:r>
              <a:rPr lang="fr-FR" dirty="0" err="1" smtClean="0"/>
              <a:t>prod</a:t>
            </a:r>
            <a:r>
              <a:rPr lang="fr-FR" dirty="0" smtClean="0"/>
              <a:t>. puis proposés par les groupes</a:t>
            </a:r>
          </a:p>
          <a:p>
            <a:pPr algn="l"/>
            <a:r>
              <a:rPr lang="fr-FR" dirty="0" smtClean="0"/>
              <a:t>Répartition de la </a:t>
            </a:r>
            <a:r>
              <a:rPr lang="fr-FR" dirty="0" smtClean="0"/>
              <a:t>production C11/C12</a:t>
            </a:r>
            <a:endParaRPr lang="fr-FR" dirty="0" smtClean="0"/>
          </a:p>
          <a:p>
            <a:pPr algn="l"/>
            <a:r>
              <a:rPr lang="fr-FR" dirty="0" smtClean="0"/>
              <a:t>Organisation par </a:t>
            </a:r>
            <a:r>
              <a:rPr lang="fr-FR" dirty="0" smtClean="0"/>
              <a:t>postes/fonctions 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pPr algn="l"/>
            <a:r>
              <a:rPr lang="fr-FR" dirty="0" smtClean="0"/>
              <a:t>Robot mobile / </a:t>
            </a:r>
            <a:r>
              <a:rPr lang="fr-FR" dirty="0" smtClean="0"/>
              <a:t>roues</a:t>
            </a:r>
            <a:endParaRPr lang="fr-FR" dirty="0" smtClean="0"/>
          </a:p>
          <a:p>
            <a:pPr algn="l"/>
            <a:r>
              <a:rPr lang="fr-FR" dirty="0" smtClean="0"/>
              <a:t>Autonome</a:t>
            </a:r>
          </a:p>
          <a:p>
            <a:pPr algn="l"/>
            <a:r>
              <a:rPr lang="fr-FR" dirty="0" smtClean="0"/>
              <a:t>API programmé / TIA</a:t>
            </a:r>
          </a:p>
          <a:p>
            <a:pPr algn="l"/>
            <a:r>
              <a:rPr lang="fr-FR" dirty="0" smtClean="0"/>
              <a:t>Définition/Réalisation de la partie avant</a:t>
            </a:r>
            <a:endParaRPr lang="fr-FR" dirty="0" smtClean="0"/>
          </a:p>
          <a:p>
            <a:pPr algn="l"/>
            <a:r>
              <a:rPr lang="fr-FR" dirty="0" smtClean="0"/>
              <a:t>2 robots adversaires</a:t>
            </a:r>
          </a:p>
          <a:p>
            <a:pPr algn="l"/>
            <a:r>
              <a:rPr lang="fr-FR" dirty="0" smtClean="0"/>
              <a:t>Désignation d’un vainqueur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0783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èche droite rayée 5"/>
          <p:cNvSpPr/>
          <p:nvPr/>
        </p:nvSpPr>
        <p:spPr>
          <a:xfrm>
            <a:off x="1212490" y="2571750"/>
            <a:ext cx="3206805" cy="12076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Déroulement B1</a:t>
            </a:r>
            <a:endParaRPr lang="fr-FR" dirty="0"/>
          </a:p>
        </p:txBody>
      </p:sp>
      <p:graphicFrame>
        <p:nvGraphicFramePr>
          <p:cNvPr id="9" name="Espace réservé du contenu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8680814"/>
              </p:ext>
            </p:extLst>
          </p:nvPr>
        </p:nvGraphicFramePr>
        <p:xfrm>
          <a:off x="1212600" y="1656615"/>
          <a:ext cx="6413500" cy="13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Espace réservé du contenu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2654591"/>
              </p:ext>
            </p:extLst>
          </p:nvPr>
        </p:nvGraphicFramePr>
        <p:xfrm>
          <a:off x="1212600" y="3336370"/>
          <a:ext cx="6413500" cy="1373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" name="ZoneTexte 1"/>
          <p:cNvSpPr txBox="1"/>
          <p:nvPr/>
        </p:nvSpPr>
        <p:spPr>
          <a:xfrm>
            <a:off x="1212490" y="2848650"/>
            <a:ext cx="29013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/>
                </a:solidFill>
              </a:rPr>
              <a:t>Réappropriation API/logiciels</a:t>
            </a:r>
          </a:p>
          <a:p>
            <a:r>
              <a:rPr lang="fr-FR" dirty="0" smtClean="0">
                <a:solidFill>
                  <a:schemeClr val="bg1"/>
                </a:solidFill>
              </a:rPr>
              <a:t>Conception réalisation mat.</a:t>
            </a:r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85" y="1502815"/>
            <a:ext cx="900000" cy="1189549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00" y="3215626"/>
            <a:ext cx="900000" cy="1189549"/>
          </a:xfrm>
          <a:prstGeom prst="rect">
            <a:avLst/>
          </a:prstGeom>
        </p:spPr>
      </p:pic>
      <p:sp>
        <p:nvSpPr>
          <p:cNvPr id="10" name="Flèche droite rayée 9"/>
          <p:cNvSpPr/>
          <p:nvPr/>
        </p:nvSpPr>
        <p:spPr>
          <a:xfrm>
            <a:off x="4604985" y="2571750"/>
            <a:ext cx="3206805" cy="1207637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verticale 16"/>
          <p:cNvSpPr/>
          <p:nvPr/>
        </p:nvSpPr>
        <p:spPr>
          <a:xfrm>
            <a:off x="4877410" y="2571750"/>
            <a:ext cx="152705" cy="120763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Double flèche verticale 17"/>
          <p:cNvSpPr/>
          <p:nvPr/>
        </p:nvSpPr>
        <p:spPr>
          <a:xfrm>
            <a:off x="5946345" y="2571750"/>
            <a:ext cx="152705" cy="120763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Double flèche verticale 18"/>
          <p:cNvSpPr/>
          <p:nvPr/>
        </p:nvSpPr>
        <p:spPr>
          <a:xfrm>
            <a:off x="7015280" y="2571750"/>
            <a:ext cx="152705" cy="120763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4724705" y="2987149"/>
            <a:ext cx="290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>
                <a:solidFill>
                  <a:schemeClr val="bg1"/>
                </a:solidFill>
              </a:rPr>
              <a:t>Productions/rencontres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0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9" grpId="0">
        <p:bldAsOne/>
      </p:bldGraphic>
      <p:bldGraphic spid="4" grpId="0">
        <p:bldAsOne/>
      </p:bldGraphic>
      <p:bldP spid="2" grpId="0"/>
      <p:bldP spid="10" grpId="0" animBg="1"/>
      <p:bldP spid="17" grpId="0" animBg="1"/>
      <p:bldP spid="18" grpId="0" animBg="1"/>
      <p:bldP spid="19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Objectifs de la séance 1</a:t>
            </a:r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Pour C11 et C12 :</a:t>
            </a:r>
          </a:p>
          <a:p>
            <a:pPr lvl="1"/>
            <a:r>
              <a:rPr lang="fr-FR" dirty="0" smtClean="0"/>
              <a:t>Présentation des 2 thèmes (Cahier des Charges)</a:t>
            </a:r>
          </a:p>
          <a:p>
            <a:pPr lvl="1"/>
            <a:r>
              <a:rPr lang="fr-FR" dirty="0" smtClean="0"/>
              <a:t>Organisation des équipes :</a:t>
            </a:r>
          </a:p>
          <a:p>
            <a:pPr lvl="2"/>
            <a:r>
              <a:rPr lang="fr-FR" dirty="0" smtClean="0"/>
              <a:t>1 équipe Cfp</a:t>
            </a:r>
          </a:p>
          <a:p>
            <a:pPr lvl="2"/>
            <a:r>
              <a:rPr lang="fr-FR" dirty="0" smtClean="0"/>
              <a:t>1 équipe RM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413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413609" cy="5726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Cfp : </a:t>
            </a:r>
            <a:r>
              <a:rPr lang="fr-FR" dirty="0"/>
              <a:t>Conditionnement de dragées pharmaceutiques</a:t>
            </a:r>
            <a:br>
              <a:rPr lang="fr-FR" dirty="0"/>
            </a:b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9177301"/>
              </p:ext>
            </p:extLst>
          </p:nvPr>
        </p:nvGraphicFramePr>
        <p:xfrm>
          <a:off x="2128838" y="1196975"/>
          <a:ext cx="6413500" cy="3511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4612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413609" cy="5726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Cfp : </a:t>
            </a:r>
            <a:r>
              <a:rPr lang="fr-FR" dirty="0"/>
              <a:t>Conditionnement de dragées pharmaceutiques</a:t>
            </a:r>
            <a:br>
              <a:rPr lang="fr-FR" dirty="0"/>
            </a:br>
            <a:endParaRPr lang="fr-FR" dirty="0"/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969" y="1196975"/>
            <a:ext cx="5437238" cy="3511550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67" y="1452479"/>
            <a:ext cx="720000" cy="72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381" y="1808225"/>
            <a:ext cx="720000" cy="72000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464" y="4178976"/>
            <a:ext cx="720000" cy="72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249" y="3651850"/>
            <a:ext cx="720000" cy="72000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767" y="2232750"/>
            <a:ext cx="720000" cy="7200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795" y="3013021"/>
            <a:ext cx="720000" cy="720000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6345" y="1652086"/>
            <a:ext cx="720000" cy="7200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954" y="3639259"/>
            <a:ext cx="720000" cy="720000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588945" y="2601326"/>
            <a:ext cx="80443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1 manager</a:t>
            </a:r>
            <a:endParaRPr lang="fr-FR" sz="1100" dirty="0"/>
          </a:p>
        </p:txBody>
      </p:sp>
      <p:sp>
        <p:nvSpPr>
          <p:cNvPr id="15" name="ZoneTexte 14"/>
          <p:cNvSpPr txBox="1"/>
          <p:nvPr/>
        </p:nvSpPr>
        <p:spPr>
          <a:xfrm>
            <a:off x="3169134" y="4485580"/>
            <a:ext cx="916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 opérateurs</a:t>
            </a:r>
            <a:endParaRPr lang="fr-FR" sz="1100" dirty="0"/>
          </a:p>
        </p:txBody>
      </p:sp>
      <p:sp>
        <p:nvSpPr>
          <p:cNvPr id="16" name="ZoneTexte 15"/>
          <p:cNvSpPr txBox="1"/>
          <p:nvPr/>
        </p:nvSpPr>
        <p:spPr>
          <a:xfrm>
            <a:off x="8106748" y="3737649"/>
            <a:ext cx="916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dirty="0" smtClean="0"/>
              <a:t>n ingénieurs</a:t>
            </a:r>
            <a:endParaRPr lang="fr-FR" sz="1100" dirty="0"/>
          </a:p>
        </p:txBody>
      </p:sp>
    </p:spTree>
    <p:extLst>
      <p:ext uri="{BB962C8B-B14F-4D97-AF65-F5344CB8AC3E}">
        <p14:creationId xmlns:p14="http://schemas.microsoft.com/office/powerpoint/2010/main" val="170996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2128720" y="433880"/>
            <a:ext cx="6413609" cy="572644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Robot mobile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91" y="1042881"/>
            <a:ext cx="6145338" cy="4119779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633" y="1197405"/>
            <a:ext cx="1080000" cy="619079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29" y="1197405"/>
            <a:ext cx="1080000" cy="619079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614" y="1042881"/>
            <a:ext cx="1009346" cy="9000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329" y="1056944"/>
            <a:ext cx="10093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3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0.08488 L -0.10399 0.2071 " pathEditMode="relative" ptsTypes="AA">
                                      <p:cBhvr>
                                        <p:cTn id="3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Robot mobile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fr-FR" sz="2400" dirty="0" smtClean="0"/>
              <a:t>5’ de préparation.</a:t>
            </a:r>
          </a:p>
          <a:p>
            <a:r>
              <a:rPr lang="fr-FR" sz="2400" dirty="0" smtClean="0"/>
              <a:t>90 sec de match.</a:t>
            </a:r>
          </a:p>
          <a:p>
            <a:r>
              <a:rPr lang="fr-FR" sz="2400" dirty="0" smtClean="0"/>
              <a:t>On considère les colonnes placées dans la case de départ (ou sur la ligne) et de la couleur de la case.</a:t>
            </a:r>
          </a:p>
          <a:p>
            <a:r>
              <a:rPr lang="fr-FR" sz="2400" dirty="0" smtClean="0"/>
              <a:t>Une colonne a la couleur du bloc le plus haut.</a:t>
            </a:r>
          </a:p>
          <a:p>
            <a:r>
              <a:rPr lang="fr-FR" sz="2400" dirty="0" err="1" smtClean="0"/>
              <a:t>Barême</a:t>
            </a:r>
            <a:r>
              <a:rPr lang="fr-FR" sz="2400" dirty="0" smtClean="0"/>
              <a:t> :</a:t>
            </a:r>
          </a:p>
          <a:p>
            <a:pPr lvl="1"/>
            <a:r>
              <a:rPr lang="fr-FR" sz="2200" dirty="0"/>
              <a:t>1 point par colonne de 1 cylindre située dans un carré de départ de l’équipe </a:t>
            </a:r>
          </a:p>
          <a:p>
            <a:pPr lvl="1"/>
            <a:r>
              <a:rPr lang="fr-FR" sz="2200" dirty="0"/>
              <a:t>1+2 soit 3 points par colonne de 2 cylindres situées dans un carré de départ de l’équipe</a:t>
            </a:r>
          </a:p>
          <a:p>
            <a:pPr lvl="1"/>
            <a:r>
              <a:rPr lang="fr-FR" sz="2200" dirty="0"/>
              <a:t>3+2 soit 5 points par colonne de 3 cylindres situées dans un carré de départ de l’équipe</a:t>
            </a:r>
          </a:p>
          <a:p>
            <a:pPr lvl="1"/>
            <a:r>
              <a:rPr lang="fr-FR" sz="2200" dirty="0"/>
              <a:t>5+2 soit 7 points par colonne de 4 cylindres situées dans un carré de départ de l’équipe</a:t>
            </a:r>
          </a:p>
          <a:p>
            <a:pPr lvl="1"/>
            <a:r>
              <a:rPr lang="fr-FR" sz="2200" dirty="0"/>
              <a:t>Et ainsi de suite …</a:t>
            </a:r>
          </a:p>
          <a:p>
            <a:pPr lvl="1"/>
            <a:endParaRPr lang="fr-FR" sz="2400" dirty="0" smtClean="0"/>
          </a:p>
          <a:p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07347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325</Words>
  <Application>Microsoft Macintosh PowerPoint</Application>
  <PresentationFormat>Présentation à l'écran (16:9)</PresentationFormat>
  <Paragraphs>79</Paragraphs>
  <Slides>11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Projets S3  Automatismes</vt:lpstr>
      <vt:lpstr>Organisation générale</vt:lpstr>
      <vt:lpstr>2 thèmes pour les deux groupes de TP</vt:lpstr>
      <vt:lpstr>Déroulement B1</vt:lpstr>
      <vt:lpstr>Objectifs de la séance 1</vt:lpstr>
      <vt:lpstr>Cfp : Conditionnement de dragées pharmaceutiques </vt:lpstr>
      <vt:lpstr>Cfp : Conditionnement de dragées pharmaceutiques </vt:lpstr>
      <vt:lpstr>Robot mobile</vt:lpstr>
      <vt:lpstr>Robot mobile</vt:lpstr>
      <vt:lpstr>Robot mobile</vt:lpstr>
      <vt:lpstr>Projets S3  Automatismes</vt:lpstr>
    </vt:vector>
  </TitlesOfParts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2017-08-01T15:40:51Z</dcterms:created>
  <dcterms:modified xsi:type="dcterms:W3CDTF">2019-09-09T21:04:03Z</dcterms:modified>
</cp:coreProperties>
</file>