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sldIdLst>
    <p:sldId id="256" r:id="rId2"/>
    <p:sldId id="258" r:id="rId3"/>
    <p:sldId id="268" r:id="rId4"/>
    <p:sldId id="261" r:id="rId5"/>
    <p:sldId id="263" r:id="rId6"/>
    <p:sldId id="264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860" autoAdjust="0"/>
    <p:restoredTop sz="86498" autoAdjust="0"/>
  </p:normalViewPr>
  <p:slideViewPr>
    <p:cSldViewPr snapToGrid="0" snapToObjects="1">
      <p:cViewPr varScale="1">
        <p:scale>
          <a:sx n="75" d="100"/>
          <a:sy n="75" d="100"/>
        </p:scale>
        <p:origin x="72" y="5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446952"/>
      </p:ext>
    </p:extLst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0763"/>
      </p:ext>
    </p:extLst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68780"/>
      </p:ext>
    </p:extLst>
  </p:cSld>
  <p:clrMapOvr>
    <a:masterClrMapping/>
  </p:clrMapOvr>
  <p:transition spd="slow"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839404"/>
      </p:ext>
    </p:extLst>
  </p:cSld>
  <p:clrMapOvr>
    <a:masterClrMapping/>
  </p:clrMapOvr>
  <p:transition spd="slow">
    <p:strips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892269"/>
      </p:ext>
    </p:extLst>
  </p:cSld>
  <p:clrMapOvr>
    <a:masterClrMapping/>
  </p:clrMapOvr>
  <p:transition spd="slow">
    <p:strips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202592"/>
      </p:ext>
    </p:extLst>
  </p:cSld>
  <p:clrMapOvr>
    <a:masterClrMapping/>
  </p:clrMapOvr>
  <p:transition spd="slow">
    <p:strips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605303"/>
      </p:ext>
    </p:extLst>
  </p:cSld>
  <p:clrMapOvr>
    <a:masterClrMapping/>
  </p:clrMapOvr>
  <p:transition spd="slow">
    <p:strips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579553"/>
      </p:ext>
    </p:extLst>
  </p:cSld>
  <p:clrMapOvr>
    <a:masterClrMapping/>
  </p:clrMapOvr>
  <p:transition spd="slow">
    <p:strips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878552"/>
      </p:ext>
    </p:extLst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043645"/>
      </p:ext>
    </p:extLst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756744"/>
      </p:ext>
    </p:extLst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56510"/>
      </p:ext>
    </p:extLst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024565"/>
      </p:ext>
    </p:extLst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048337"/>
      </p:ext>
    </p:extLst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163416"/>
      </p:ext>
    </p:extLst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371051"/>
      </p:ext>
    </p:extLst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742239"/>
      </p:ext>
    </p:extLst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81D15EC-7F6D-EB40-B800-52294E929D07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3A2B28-F188-8D4F-A022-8856F59FC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40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Wingdings" panose="05000000000000000000" pitchFamily="2" charset="2"/>
        <a:buChar char="ü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Entreprise Delta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lvl="0" rtl="0" eaLnBrk="1" latinLnBrk="0" hangingPunct="1"/>
            <a:r>
              <a:rPr lang="fr-FR" sz="44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STRATEGIE</a:t>
            </a:r>
            <a:endParaRPr lang="fr-FR">
              <a:effectLst/>
            </a:endParaRPr>
          </a:p>
          <a:p>
            <a:pPr lvl="0" rtl="0" eaLnBrk="1" latinLnBrk="0" hangingPunct="1"/>
            <a:r>
              <a:rPr lang="fr-FR" sz="44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AMBITIONS</a:t>
            </a:r>
            <a:endParaRPr lang="fr-FR">
              <a:effectLst/>
            </a:endParaRPr>
          </a:p>
          <a:p>
            <a:pPr lvl="0" rtl="0" eaLnBrk="1" latinLnBrk="0" hangingPunct="1"/>
            <a:r>
              <a:rPr lang="fr-FR" sz="44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RENDEZ-VOUS</a:t>
            </a:r>
            <a:endParaRPr lang="fr-FR">
              <a:effectLst/>
            </a:endParaRPr>
          </a:p>
          <a:p>
            <a:pPr lvl="0" rtl="0" eaLnBrk="1" latinLnBrk="0" hangingPunct="1"/>
            <a:r>
              <a:rPr lang="fr-FR" sz="44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DATES A RETENIR</a:t>
            </a:r>
          </a:p>
        </p:txBody>
      </p:sp>
    </p:spTree>
    <p:extLst>
      <p:ext uri="{BB962C8B-B14F-4D97-AF65-F5344CB8AC3E}">
        <p14:creationId xmlns:p14="http://schemas.microsoft.com/office/powerpoint/2010/main" val="1976146018"/>
      </p:ext>
    </p:extLst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UNE STRATEGIE CLAIRE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Pour nous développer, nous avons pris des risques et sollicité nos actionnaires.</a:t>
            </a:r>
          </a:p>
          <a:p>
            <a:pPr eaLnBrk="1" hangingPunct="1">
              <a:defRPr/>
            </a:pPr>
            <a:r>
              <a:rPr lang="fr-FR" dirty="0"/>
              <a:t>En contrepartie, nous avons amélioré le retour sur leurs investissements, comme promis.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Galipienzo Gérard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581D9-B372-471D-9C3F-EADAF1B2FE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80981"/>
      </p:ext>
    </p:extLst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NOS AMBITIONS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Développer tous nos métiers dans leurs domaines d’activité géographiquement.</a:t>
            </a:r>
            <a:endParaRPr lang="fr-FR" dirty="0">
              <a:effectLst/>
            </a:endParaRPr>
          </a:p>
          <a:p>
            <a:pPr lvl="0"/>
            <a:r>
              <a:rPr lang="fr-FR" dirty="0"/>
              <a:t>Rester à l’affût d’opportunités dans de nouveaux métiers, en restants conscients des risques.</a:t>
            </a:r>
            <a:endParaRPr lang="fr-FR" dirty="0">
              <a:effectLst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188021-66BF-4F5A-84FD-73B23C9DF3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Renforcer encore notre culture d’entreprise partagée par tous nos collaborateurs.</a:t>
            </a:r>
          </a:p>
          <a:p>
            <a:pPr lvl="0"/>
            <a:r>
              <a:rPr lang="fr-FR" dirty="0"/>
              <a:t>Assurer à nos actionnaires une rentabilité croissante de leurs investissements.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0812821"/>
      </p:ext>
    </p:extLst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PROCHAINS RENDEZ-VOUS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2400" dirty="0"/>
              <a:t>En 2011</a:t>
            </a:r>
          </a:p>
          <a:p>
            <a:pPr lvl="1" eaLnBrk="1" hangingPunct="1">
              <a:defRPr/>
            </a:pPr>
            <a:r>
              <a:rPr lang="fr-FR" sz="2200" dirty="0"/>
              <a:t>7 octobre : assemblée générale</a:t>
            </a:r>
          </a:p>
          <a:p>
            <a:pPr lvl="1" eaLnBrk="1" hangingPunct="1">
              <a:defRPr/>
            </a:pPr>
            <a:r>
              <a:rPr lang="fr-FR" sz="2200" dirty="0"/>
              <a:t>9 novembre : CA des 9 mois</a:t>
            </a:r>
          </a:p>
          <a:p>
            <a:pPr lvl="1" eaLnBrk="1" hangingPunct="1">
              <a:defRPr/>
            </a:pPr>
            <a:r>
              <a:rPr lang="fr-FR" sz="2200" dirty="0"/>
              <a:t>15 décembre : résultats des 9 mois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984AA5-FEAA-4A2C-8A7C-AD0598F773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Galipienzo Gérard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6F221-4ADF-4F0B-A28F-937519229373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876089"/>
      </p:ext>
    </p:extLst>
  </p:cSld>
  <p:clrMapOvr>
    <a:masterClrMapping/>
  </p:clrMapOvr>
  <p:transition spd="slow"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Eléments clés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Dates et chiffres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Galipienzo Gérard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E20F3-C997-4123-B127-4D1CE39A542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096773"/>
      </p:ext>
    </p:extLst>
  </p:cSld>
  <p:clrMapOvr>
    <a:masterClrMapping/>
  </p:clrMapOvr>
  <p:transition spd="slow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LES DATES A RETENIR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/>
              <a:t>En 2012</a:t>
            </a:r>
          </a:p>
          <a:p>
            <a:pPr lvl="1">
              <a:defRPr/>
            </a:pPr>
            <a:r>
              <a:rPr lang="fr-FR" sz="2200" dirty="0"/>
              <a:t>7 janvier : Paiement du dividende exceptionnel</a:t>
            </a:r>
          </a:p>
          <a:p>
            <a:pPr lvl="1">
              <a:defRPr/>
            </a:pPr>
            <a:r>
              <a:rPr lang="fr-FR" sz="2200" dirty="0"/>
              <a:t>CA exercice 2009</a:t>
            </a:r>
          </a:p>
          <a:p>
            <a:pPr lvl="1">
              <a:defRPr/>
            </a:pPr>
            <a:r>
              <a:rPr lang="fr-FR" sz="2200" dirty="0"/>
              <a:t>CA exercice 2010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CE55B47-9B80-42EA-B5BD-183CA3AE6C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Galipienzo Gérard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1CE11-5DE3-4C80-AF2D-89174FBF5F3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599905"/>
      </p:ext>
    </p:extLst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Détail de données comptables (en K€)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Galipienzo Gérard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581D9-B372-471D-9C3F-EADAF1B2FEE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436677"/>
      </p:ext>
    </p:extLst>
  </p:cSld>
  <p:clrMapOvr>
    <a:masterClrMapping/>
  </p:clrMapOvr>
  <p:transition spd="slow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Organigramme de la société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Galipienzo Gérard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581D9-B372-471D-9C3F-EADAF1B2FE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757149"/>
      </p:ext>
    </p:extLst>
  </p:cSld>
  <p:clrMapOvr>
    <a:masterClrMapping/>
  </p:clrMapOvr>
  <p:transition spd="slow">
    <p:strips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23</TotalTime>
  <Words>167</Words>
  <Application>Microsoft Office PowerPoint</Application>
  <PresentationFormat>Grand écran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Parallaxe</vt:lpstr>
      <vt:lpstr>Entreprise Delta</vt:lpstr>
      <vt:lpstr>UNE STRATEGIE CLAIRE</vt:lpstr>
      <vt:lpstr>NOS AMBITIONS</vt:lpstr>
      <vt:lpstr>PROCHAINS RENDEZ-VOUS</vt:lpstr>
      <vt:lpstr>Eléments clés</vt:lpstr>
      <vt:lpstr>LES DATES A RETENIR</vt:lpstr>
      <vt:lpstr>Détail de données comptables (en K€)</vt:lpstr>
      <vt:lpstr>Organigramme de la société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Entreprise Delta</dc:title>
  <dc:creator>T.BAUSER</dc:creator>
  <cp:lastModifiedBy>THIERRY BAUSER</cp:lastModifiedBy>
  <cp:revision>3</cp:revision>
  <dcterms:created xsi:type="dcterms:W3CDTF">2019-11-25T13:18:49Z</dcterms:created>
  <dcterms:modified xsi:type="dcterms:W3CDTF">2022-11-22T16:54:18Z</dcterms:modified>
</cp:coreProperties>
</file>