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2" r:id="rId3"/>
    <p:sldId id="259" r:id="rId4"/>
    <p:sldId id="257" r:id="rId5"/>
    <p:sldId id="258" r:id="rId6"/>
    <p:sldId id="260" r:id="rId7"/>
    <p:sldId id="261" r:id="rId8"/>
    <p:sldId id="264" r:id="rId9"/>
    <p:sldId id="263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9" autoAdjust="0"/>
    <p:restoredTop sz="94710" autoAdjust="0"/>
  </p:normalViewPr>
  <p:slideViewPr>
    <p:cSldViewPr snapToGrid="0" snapToObjects="1">
      <p:cViewPr varScale="1">
        <p:scale>
          <a:sx n="85" d="100"/>
          <a:sy n="85" d="100"/>
        </p:scale>
        <p:origin x="-1760" y="-12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interSettings" Target="printerSettings/printerSettings1.bin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CF6D01E-8F8B-EE41-8B68-F8E98319699B}" type="doc">
      <dgm:prSet loTypeId="urn:microsoft.com/office/officeart/2005/8/layout/hProcess9" loCatId="" qsTypeId="urn:microsoft.com/office/officeart/2005/8/quickstyle/3D9" qsCatId="3D" csTypeId="urn:microsoft.com/office/officeart/2005/8/colors/accent1_2" csCatId="accent1" phldr="1"/>
      <dgm:spPr/>
    </dgm:pt>
    <dgm:pt modelId="{90D6C5D6-B612-2940-8CC0-EB85398474FC}">
      <dgm:prSet phldrT="[Texte]"/>
      <dgm:spPr/>
      <dgm:t>
        <a:bodyPr/>
        <a:lstStyle/>
        <a:p>
          <a:r>
            <a:rPr lang="fr-FR" dirty="0" smtClean="0"/>
            <a:t>Diaporama</a:t>
          </a:r>
          <a:endParaRPr lang="fr-FR" dirty="0"/>
        </a:p>
      </dgm:t>
    </dgm:pt>
    <dgm:pt modelId="{180FBE2D-9807-2941-BEE7-AA356174552D}" type="parTrans" cxnId="{210217F2-A759-D042-B413-E19FE8D45BDE}">
      <dgm:prSet/>
      <dgm:spPr/>
      <dgm:t>
        <a:bodyPr/>
        <a:lstStyle/>
        <a:p>
          <a:endParaRPr lang="fr-FR"/>
        </a:p>
      </dgm:t>
    </dgm:pt>
    <dgm:pt modelId="{837890F7-3728-2A46-95A6-D5E477E3A25D}" type="sibTrans" cxnId="{210217F2-A759-D042-B413-E19FE8D45BDE}">
      <dgm:prSet/>
      <dgm:spPr/>
      <dgm:t>
        <a:bodyPr/>
        <a:lstStyle/>
        <a:p>
          <a:endParaRPr lang="fr-FR"/>
        </a:p>
      </dgm:t>
    </dgm:pt>
    <dgm:pt modelId="{45EC8C91-ECC0-E740-8EB7-1896BAAB3BA0}">
      <dgm:prSet phldrT="[Texte]"/>
      <dgm:spPr/>
      <dgm:t>
        <a:bodyPr/>
        <a:lstStyle/>
        <a:p>
          <a:r>
            <a:rPr lang="fr-FR" dirty="0" smtClean="0"/>
            <a:t>Diapositives</a:t>
          </a:r>
          <a:endParaRPr lang="fr-FR" dirty="0"/>
        </a:p>
      </dgm:t>
    </dgm:pt>
    <dgm:pt modelId="{FB2143AB-AAC5-EC4D-A425-3D2E21694C8D}" type="parTrans" cxnId="{F09595DB-59F3-FE49-A19C-6D8CBFC91217}">
      <dgm:prSet/>
      <dgm:spPr/>
      <dgm:t>
        <a:bodyPr/>
        <a:lstStyle/>
        <a:p>
          <a:endParaRPr lang="fr-FR"/>
        </a:p>
      </dgm:t>
    </dgm:pt>
    <dgm:pt modelId="{B9C57510-555C-5342-98E2-67E650AADB86}" type="sibTrans" cxnId="{F09595DB-59F3-FE49-A19C-6D8CBFC91217}">
      <dgm:prSet/>
      <dgm:spPr/>
      <dgm:t>
        <a:bodyPr/>
        <a:lstStyle/>
        <a:p>
          <a:endParaRPr lang="fr-FR"/>
        </a:p>
      </dgm:t>
    </dgm:pt>
    <dgm:pt modelId="{7C8145B4-C3C1-1343-9D27-1404FB6CB7D3}" type="pres">
      <dgm:prSet presAssocID="{CCF6D01E-8F8B-EE41-8B68-F8E98319699B}" presName="CompostProcess" presStyleCnt="0">
        <dgm:presLayoutVars>
          <dgm:dir/>
          <dgm:resizeHandles val="exact"/>
        </dgm:presLayoutVars>
      </dgm:prSet>
      <dgm:spPr/>
    </dgm:pt>
    <dgm:pt modelId="{6D7B936D-F790-A644-A96D-5B9EB85A8506}" type="pres">
      <dgm:prSet presAssocID="{CCF6D01E-8F8B-EE41-8B68-F8E98319699B}" presName="arrow" presStyleLbl="bgShp" presStyleIdx="0" presStyleCnt="1" custLinFactNeighborY="-327"/>
      <dgm:spPr/>
    </dgm:pt>
    <dgm:pt modelId="{243F4986-2148-EB47-82D5-13F4EACEDB55}" type="pres">
      <dgm:prSet presAssocID="{CCF6D01E-8F8B-EE41-8B68-F8E98319699B}" presName="linearProcess" presStyleCnt="0"/>
      <dgm:spPr/>
    </dgm:pt>
    <dgm:pt modelId="{977287C2-AD82-C640-8F08-94708378944B}" type="pres">
      <dgm:prSet presAssocID="{90D6C5D6-B612-2940-8CC0-EB85398474FC}" presName="textNode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A62EBF83-F137-9749-8E5E-851985A86956}" type="pres">
      <dgm:prSet presAssocID="{837890F7-3728-2A46-95A6-D5E477E3A25D}" presName="sibTrans" presStyleCnt="0"/>
      <dgm:spPr/>
    </dgm:pt>
    <dgm:pt modelId="{28DB6186-D903-884A-B480-C5E844D171D6}" type="pres">
      <dgm:prSet presAssocID="{45EC8C91-ECC0-E740-8EB7-1896BAAB3BA0}" presName="textNode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210217F2-A759-D042-B413-E19FE8D45BDE}" srcId="{CCF6D01E-8F8B-EE41-8B68-F8E98319699B}" destId="{90D6C5D6-B612-2940-8CC0-EB85398474FC}" srcOrd="0" destOrd="0" parTransId="{180FBE2D-9807-2941-BEE7-AA356174552D}" sibTransId="{837890F7-3728-2A46-95A6-D5E477E3A25D}"/>
    <dgm:cxn modelId="{F09595DB-59F3-FE49-A19C-6D8CBFC91217}" srcId="{CCF6D01E-8F8B-EE41-8B68-F8E98319699B}" destId="{45EC8C91-ECC0-E740-8EB7-1896BAAB3BA0}" srcOrd="1" destOrd="0" parTransId="{FB2143AB-AAC5-EC4D-A425-3D2E21694C8D}" sibTransId="{B9C57510-555C-5342-98E2-67E650AADB86}"/>
    <dgm:cxn modelId="{BB6D7BCE-3891-094B-8C18-8AA8687541A5}" type="presOf" srcId="{45EC8C91-ECC0-E740-8EB7-1896BAAB3BA0}" destId="{28DB6186-D903-884A-B480-C5E844D171D6}" srcOrd="0" destOrd="0" presId="urn:microsoft.com/office/officeart/2005/8/layout/hProcess9"/>
    <dgm:cxn modelId="{068F3433-26D7-E149-B6F4-00B3B5B2B75F}" type="presOf" srcId="{90D6C5D6-B612-2940-8CC0-EB85398474FC}" destId="{977287C2-AD82-C640-8F08-94708378944B}" srcOrd="0" destOrd="0" presId="urn:microsoft.com/office/officeart/2005/8/layout/hProcess9"/>
    <dgm:cxn modelId="{3CF27C56-CADE-5C42-BD92-8FD7F7B89EF2}" type="presOf" srcId="{CCF6D01E-8F8B-EE41-8B68-F8E98319699B}" destId="{7C8145B4-C3C1-1343-9D27-1404FB6CB7D3}" srcOrd="0" destOrd="0" presId="urn:microsoft.com/office/officeart/2005/8/layout/hProcess9"/>
    <dgm:cxn modelId="{CE2E458E-926E-1544-878E-E7348A73199B}" type="presParOf" srcId="{7C8145B4-C3C1-1343-9D27-1404FB6CB7D3}" destId="{6D7B936D-F790-A644-A96D-5B9EB85A8506}" srcOrd="0" destOrd="0" presId="urn:microsoft.com/office/officeart/2005/8/layout/hProcess9"/>
    <dgm:cxn modelId="{ED2CA977-8CCF-CF48-8813-9CF2D6287B8F}" type="presParOf" srcId="{7C8145B4-C3C1-1343-9D27-1404FB6CB7D3}" destId="{243F4986-2148-EB47-82D5-13F4EACEDB55}" srcOrd="1" destOrd="0" presId="urn:microsoft.com/office/officeart/2005/8/layout/hProcess9"/>
    <dgm:cxn modelId="{395B6DAC-6F5C-934E-9B7E-8CD04E5834DA}" type="presParOf" srcId="{243F4986-2148-EB47-82D5-13F4EACEDB55}" destId="{977287C2-AD82-C640-8F08-94708378944B}" srcOrd="0" destOrd="0" presId="urn:microsoft.com/office/officeart/2005/8/layout/hProcess9"/>
    <dgm:cxn modelId="{51EBC127-055D-6D4B-902F-C788F52A0468}" type="presParOf" srcId="{243F4986-2148-EB47-82D5-13F4EACEDB55}" destId="{A62EBF83-F137-9749-8E5E-851985A86956}" srcOrd="1" destOrd="0" presId="urn:microsoft.com/office/officeart/2005/8/layout/hProcess9"/>
    <dgm:cxn modelId="{AB9F96BC-6067-2447-BB6F-94163E370E33}" type="presParOf" srcId="{243F4986-2148-EB47-82D5-13F4EACEDB55}" destId="{28DB6186-D903-884A-B480-C5E844D171D6}" srcOrd="2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D7B936D-F790-A644-A96D-5B9EB85A8506}">
      <dsp:nvSpPr>
        <dsp:cNvPr id="0" name=""/>
        <dsp:cNvSpPr/>
      </dsp:nvSpPr>
      <dsp:spPr>
        <a:xfrm>
          <a:off x="572065" y="0"/>
          <a:ext cx="6483406" cy="3320152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p3d z="-227350" prstMaterial="matte"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77287C2-AD82-C640-8F08-94708378944B}">
      <dsp:nvSpPr>
        <dsp:cNvPr id="0" name=""/>
        <dsp:cNvSpPr/>
      </dsp:nvSpPr>
      <dsp:spPr>
        <a:xfrm>
          <a:off x="4492" y="996045"/>
          <a:ext cx="3663466" cy="13280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glow rad="70000">
            <a:schemeClr val="accent1">
              <a:hueOff val="0"/>
              <a:satOff val="0"/>
              <a:lumOff val="0"/>
              <a:alphaOff val="0"/>
              <a:tint val="30000"/>
              <a:shade val="95000"/>
              <a:satMod val="300000"/>
              <a:alpha val="50000"/>
            </a:schemeClr>
          </a:glow>
        </a:effectLst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5260" tIns="175260" rIns="175260" bIns="175260" numCol="1" spcCol="1270" anchor="ctr" anchorCtr="0">
          <a:noAutofit/>
          <a:sp3d extrusionH="28000" prstMaterial="matte"/>
        </a:bodyPr>
        <a:lstStyle/>
        <a:p>
          <a:pPr lvl="0" algn="ctr" defTabSz="2044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4600" kern="1200" dirty="0" smtClean="0"/>
            <a:t>Diaporama</a:t>
          </a:r>
          <a:endParaRPr lang="fr-FR" sz="4600" kern="1200" dirty="0"/>
        </a:p>
      </dsp:txBody>
      <dsp:txXfrm>
        <a:off x="69323" y="1060876"/>
        <a:ext cx="3533804" cy="1198398"/>
      </dsp:txXfrm>
    </dsp:sp>
    <dsp:sp modelId="{28DB6186-D903-884A-B480-C5E844D171D6}">
      <dsp:nvSpPr>
        <dsp:cNvPr id="0" name=""/>
        <dsp:cNvSpPr/>
      </dsp:nvSpPr>
      <dsp:spPr>
        <a:xfrm>
          <a:off x="3959578" y="996045"/>
          <a:ext cx="3663466" cy="13280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glow rad="70000">
            <a:schemeClr val="accent1">
              <a:hueOff val="0"/>
              <a:satOff val="0"/>
              <a:lumOff val="0"/>
              <a:alphaOff val="0"/>
              <a:tint val="30000"/>
              <a:shade val="95000"/>
              <a:satMod val="300000"/>
              <a:alpha val="50000"/>
            </a:schemeClr>
          </a:glow>
        </a:effectLst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5260" tIns="175260" rIns="175260" bIns="175260" numCol="1" spcCol="1270" anchor="ctr" anchorCtr="0">
          <a:noAutofit/>
          <a:sp3d extrusionH="28000" prstMaterial="matte"/>
        </a:bodyPr>
        <a:lstStyle/>
        <a:p>
          <a:pPr lvl="0" algn="ctr" defTabSz="2044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4600" kern="1200" dirty="0" smtClean="0"/>
            <a:t>Diapositives</a:t>
          </a:r>
          <a:endParaRPr lang="fr-FR" sz="4600" kern="1200" dirty="0"/>
        </a:p>
      </dsp:txBody>
      <dsp:txXfrm>
        <a:off x="4024409" y="1060876"/>
        <a:ext cx="3533804" cy="119839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9">
  <dgm:title val=""/>
  <dgm:desc val=""/>
  <dgm:catLst>
    <dgm:cat type="3D" pri="11900"/>
  </dgm:catLst>
  <dgm:scene3d>
    <a:camera prst="perspectiveRelaxed">
      <a:rot lat="19149996" lon="20104178" rev="1577324"/>
    </a:camera>
    <a:lightRig rig="soft" dir="t"/>
    <a:backdrop>
      <a:anchor x="0" y="0" z="-210000"/>
      <a:norm dx="0" dy="0" dz="914400"/>
      <a:up dx="0" dy="914400" dz="0"/>
    </a:backdrop>
  </dgm:scene3d>
  <dgm:styleLbl name="node0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>
      <a:sp3d extrusionH="28000" prstMaterial="matte"/>
    </dgm:txPr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e libre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8" name="Forme libre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Titre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fr-FR" smtClean="0"/>
              <a:t>Cliquez et modifiez le titre</a:t>
            </a:r>
            <a:endParaRPr kumimoji="0" lang="en-US"/>
          </a:p>
        </p:txBody>
      </p:sp>
      <p:sp>
        <p:nvSpPr>
          <p:cNvPr id="17" name="Sous-titre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sp>
        <p:nvSpPr>
          <p:cNvPr id="30" name="Espace réservé de la date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10/09/2016</a:t>
            </a:fld>
            <a:endParaRPr lang="en-US" dirty="0"/>
          </a:p>
        </p:txBody>
      </p:sp>
      <p:sp>
        <p:nvSpPr>
          <p:cNvPr id="19" name="Espace réservé du pied de pag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27" name="Espace réservé du numéro de diapositiv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et modifiez le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10/09/2016</a:t>
            </a:fld>
            <a:endParaRPr lang="en-US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fr-FR" smtClean="0"/>
              <a:t>Cliquez et modifiez le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10/09/2016</a:t>
            </a:fld>
            <a:endParaRPr lang="en-US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fr-FR" smtClean="0"/>
              <a:t>Cliquez et modifiez le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10/09/2016</a:t>
            </a:fld>
            <a:endParaRPr lang="en-US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-tête de sec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e libre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Forme libre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fr-FR" smtClean="0"/>
              <a:t>Cliquez et modifiez le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10/09/2016</a:t>
            </a:fld>
            <a:endParaRPr lang="en-US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fr-FR" smtClean="0"/>
              <a:t>Cliquez et modifiez le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10/09/2016</a:t>
            </a:fld>
            <a:endParaRPr lang="en-US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fr-FR" smtClean="0"/>
              <a:t>Cliquez et modifiez le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10/09/2016</a:t>
            </a:fld>
            <a:endParaRPr lang="en-US" dirty="0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fr-FR" smtClean="0"/>
              <a:t>Cliquez et modifiez le titre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10/09/2016</a:t>
            </a:fld>
            <a:endParaRPr lang="en-US" dirty="0"/>
          </a:p>
        </p:txBody>
      </p:sp>
      <p:sp>
        <p:nvSpPr>
          <p:cNvPr id="8" name="Espace réservé du numéro de diapositive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 dirty="0"/>
          </a:p>
        </p:txBody>
      </p:sp>
      <p:sp>
        <p:nvSpPr>
          <p:cNvPr id="9" name="Espace réservé du pied de page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kumimoji="0"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10/09/2016</a:t>
            </a:fld>
            <a:endParaRPr lang="en-US" dirty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fr-FR" smtClean="0"/>
              <a:t>Cliquez et modifiez le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10/09/2016</a:t>
            </a:fld>
            <a:endParaRPr lang="en-US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fr-FR" smtClean="0"/>
              <a:t>Cliquez et modifiez le titre</a:t>
            </a:r>
            <a:endParaRPr kumimoji="0" lang="en-US"/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fr-FR" dirty="0" smtClean="0"/>
              <a:t>Faire glisser l'image vers l'espace réservé ou cliquer sur l'icône pour l'ajouter</a:t>
            </a:r>
            <a:endParaRPr kumimoji="0" lang="en-US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10/09/2016</a:t>
            </a:fld>
            <a:endParaRPr lang="en-US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orme libre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6" name="Forme libre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Espace réservé du titre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fr-FR" smtClean="0"/>
              <a:t>Cliquez et modifiez le titre</a:t>
            </a:r>
            <a:endParaRPr kumimoji="0" lang="en-US"/>
          </a:p>
        </p:txBody>
      </p:sp>
      <p:sp>
        <p:nvSpPr>
          <p:cNvPr id="30" name="Espace réservé du texte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0" name="Espace réservé de la date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10/09/2016</a:t>
            </a:fld>
            <a:endParaRPr lang="en-US" sz="1000" dirty="0">
              <a:solidFill>
                <a:schemeClr val="tx2">
                  <a:shade val="50000"/>
                </a:schemeClr>
              </a:solidFill>
            </a:endParaRPr>
          </a:p>
        </p:txBody>
      </p:sp>
      <p:sp>
        <p:nvSpPr>
          <p:cNvPr id="22" name="Espace réservé du pied de page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 algn="ctr" eaLnBrk="1" latinLnBrk="0" hangingPunct="1"/>
            <a:endParaRPr kumimoji="0" lang="en-US" sz="1000" dirty="0">
              <a:solidFill>
                <a:schemeClr val="tx2">
                  <a:shade val="50000"/>
                </a:schemeClr>
              </a:solidFill>
            </a:endParaRPr>
          </a:p>
        </p:txBody>
      </p:sp>
      <p:sp>
        <p:nvSpPr>
          <p:cNvPr id="18" name="Espace réservé du numéro de diapositive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 sz="1000" dirty="0">
              <a:solidFill>
                <a:schemeClr val="tx2">
                  <a:shade val="50000"/>
                </a:schemeClr>
              </a:solidFill>
            </a:endParaRP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4" Type="http://schemas.openxmlformats.org/officeDocument/2006/relationships/diagramQuickStyle" Target="../diagrams/quickStyle1.xml"/><Relationship Id="rId5" Type="http://schemas.openxmlformats.org/officeDocument/2006/relationships/diagramColors" Target="../diagrams/colors1.xml"/><Relationship Id="rId6" Type="http://schemas.microsoft.com/office/2007/relationships/diagramDrawing" Target="../diagrams/drawing1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smtClean="0"/>
              <a:t>Mise à niveau OFFICE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 err="1" smtClean="0"/>
              <a:t>Workflow</a:t>
            </a:r>
            <a:r>
              <a:rPr lang="fr-FR" dirty="0" smtClean="0"/>
              <a:t> basique Présentation</a:t>
            </a:r>
          </a:p>
        </p:txBody>
      </p:sp>
    </p:spTree>
    <p:extLst>
      <p:ext uri="{BB962C8B-B14F-4D97-AF65-F5344CB8AC3E}">
        <p14:creationId xmlns:p14="http://schemas.microsoft.com/office/powerpoint/2010/main" val="39989298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Objectifs du </a:t>
            </a:r>
            <a:r>
              <a:rPr lang="fr-FR" dirty="0" err="1" smtClean="0"/>
              <a:t>workflow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r-FR" sz="4400" dirty="0" smtClean="0"/>
              <a:t>Efficacité</a:t>
            </a:r>
          </a:p>
          <a:p>
            <a:r>
              <a:rPr lang="fr-FR" sz="4400" dirty="0" smtClean="0"/>
              <a:t>Simplicité</a:t>
            </a:r>
          </a:p>
          <a:p>
            <a:r>
              <a:rPr lang="fr-FR" sz="4400" dirty="0" err="1" smtClean="0"/>
              <a:t>Collaborativité</a:t>
            </a:r>
            <a:endParaRPr lang="fr-FR" sz="4400" dirty="0" smtClean="0"/>
          </a:p>
          <a:p>
            <a:r>
              <a:rPr lang="fr-FR" sz="4400" dirty="0" smtClean="0"/>
              <a:t> Pour réaliser :</a:t>
            </a:r>
          </a:p>
          <a:p>
            <a:pPr lvl="1"/>
            <a:r>
              <a:rPr lang="fr-FR" sz="4000" dirty="0" smtClean="0"/>
              <a:t>Présentation en réunion</a:t>
            </a:r>
          </a:p>
          <a:p>
            <a:pPr lvl="1"/>
            <a:r>
              <a:rPr lang="fr-FR" sz="4000" dirty="0" smtClean="0"/>
              <a:t>Soutenance de stage</a:t>
            </a:r>
          </a:p>
          <a:p>
            <a:pPr lvl="1"/>
            <a:endParaRPr lang="fr-FR" sz="4000" dirty="0"/>
          </a:p>
        </p:txBody>
      </p:sp>
    </p:spTree>
    <p:extLst>
      <p:ext uri="{BB962C8B-B14F-4D97-AF65-F5344CB8AC3E}">
        <p14:creationId xmlns:p14="http://schemas.microsoft.com/office/powerpoint/2010/main" val="7046352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Paradigme</a:t>
            </a:r>
            <a:endParaRPr lang="fr-FR" dirty="0"/>
          </a:p>
        </p:txBody>
      </p:sp>
      <p:graphicFrame>
        <p:nvGraphicFramePr>
          <p:cNvPr id="4" name="Diagramme 3"/>
          <p:cNvGraphicFramePr/>
          <p:nvPr>
            <p:extLst>
              <p:ext uri="{D42A27DB-BD31-4B8C-83A1-F6EECF244321}">
                <p14:modId xmlns:p14="http://schemas.microsoft.com/office/powerpoint/2010/main" val="2124136300"/>
              </p:ext>
            </p:extLst>
          </p:nvPr>
        </p:nvGraphicFramePr>
        <p:xfrm>
          <a:off x="748201" y="1663078"/>
          <a:ext cx="7627537" cy="33201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779682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1. Saisie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Utiliser le </a:t>
            </a:r>
            <a:r>
              <a:rPr lang="fr-FR" b="1" dirty="0" smtClean="0"/>
              <a:t>mode</a:t>
            </a:r>
            <a:r>
              <a:rPr lang="fr-FR" dirty="0" smtClean="0"/>
              <a:t> </a:t>
            </a:r>
            <a:r>
              <a:rPr lang="fr-FR" b="1" dirty="0" smtClean="0"/>
              <a:t>Plan..</a:t>
            </a:r>
          </a:p>
          <a:p>
            <a:r>
              <a:rPr lang="fr-FR" dirty="0" smtClean="0"/>
              <a:t>..pour y insérer..</a:t>
            </a:r>
          </a:p>
          <a:p>
            <a:pPr lvl="1"/>
            <a:r>
              <a:rPr lang="fr-FR" dirty="0" smtClean="0"/>
              <a:t>Les diapositives</a:t>
            </a:r>
          </a:p>
          <a:p>
            <a:pPr lvl="1"/>
            <a:r>
              <a:rPr lang="fr-FR" dirty="0" smtClean="0"/>
              <a:t>Les titres/sous-titres</a:t>
            </a:r>
          </a:p>
          <a:p>
            <a:pPr lvl="1"/>
            <a:r>
              <a:rPr lang="fr-FR" dirty="0"/>
              <a:t>L</a:t>
            </a:r>
            <a:r>
              <a:rPr lang="fr-FR" dirty="0" smtClean="0"/>
              <a:t>es textes..</a:t>
            </a:r>
          </a:p>
          <a:p>
            <a:pPr lvl="1"/>
            <a:endParaRPr lang="fr-FR" dirty="0"/>
          </a:p>
          <a:p>
            <a:r>
              <a:rPr lang="fr-FR" dirty="0" smtClean="0"/>
              <a:t>..sous forme </a:t>
            </a:r>
            <a:r>
              <a:rPr lang="fr-FR" b="1" dirty="0" smtClean="0"/>
              <a:t>hiérarchique</a:t>
            </a:r>
            <a:endParaRPr lang="fr-FR" b="1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22577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2. Structuration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Choix des dispositions</a:t>
            </a:r>
          </a:p>
          <a:p>
            <a:pPr lvl="1"/>
            <a:r>
              <a:rPr lang="fr-FR" dirty="0" smtClean="0"/>
              <a:t>Titre</a:t>
            </a:r>
          </a:p>
          <a:p>
            <a:pPr lvl="1"/>
            <a:r>
              <a:rPr lang="fr-FR" dirty="0" smtClean="0"/>
              <a:t>Titre et contenu</a:t>
            </a:r>
          </a:p>
          <a:p>
            <a:pPr lvl="1"/>
            <a:r>
              <a:rPr lang="fr-FR" dirty="0" smtClean="0"/>
              <a:t>Titre et deux contenu</a:t>
            </a:r>
          </a:p>
          <a:p>
            <a:pPr lvl="1"/>
            <a:r>
              <a:rPr lang="fr-FR" dirty="0" smtClean="0"/>
              <a:t>Comparaison</a:t>
            </a:r>
          </a:p>
          <a:p>
            <a:pPr lvl="1"/>
            <a:r>
              <a:rPr lang="fr-FR" dirty="0" smtClean="0"/>
              <a:t>Etc.. </a:t>
            </a:r>
          </a:p>
        </p:txBody>
      </p:sp>
    </p:spTree>
    <p:extLst>
      <p:ext uri="{BB962C8B-B14F-4D97-AF65-F5344CB8AC3E}">
        <p14:creationId xmlns:p14="http://schemas.microsoft.com/office/powerpoint/2010/main" val="5226891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3. Mise en forme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sz="3600" dirty="0" smtClean="0"/>
              <a:t>Choix d’un thème</a:t>
            </a:r>
          </a:p>
          <a:p>
            <a:r>
              <a:rPr lang="fr-FR" sz="3600" dirty="0" smtClean="0"/>
              <a:t>Édition des masques :</a:t>
            </a:r>
          </a:p>
          <a:p>
            <a:pPr lvl="1"/>
            <a:r>
              <a:rPr lang="fr-FR" sz="3200" dirty="0"/>
              <a:t>d</a:t>
            </a:r>
            <a:r>
              <a:rPr lang="fr-FR" sz="3200" dirty="0" smtClean="0"/>
              <a:t>e diapositive générale </a:t>
            </a:r>
            <a:r>
              <a:rPr lang="fr-FR" sz="3200" dirty="0" smtClean="0"/>
              <a:t>(ex. : </a:t>
            </a:r>
            <a:r>
              <a:rPr lang="fr-FR" sz="3200" i="1" dirty="0" smtClean="0"/>
              <a:t>un </a:t>
            </a:r>
            <a:r>
              <a:rPr lang="fr-FR" sz="3200" b="1" i="1" dirty="0" smtClean="0"/>
              <a:t>logo</a:t>
            </a:r>
            <a:r>
              <a:rPr lang="fr-FR" sz="3200" i="1" dirty="0" smtClean="0"/>
              <a:t> sur toutes les diapositives</a:t>
            </a:r>
            <a:r>
              <a:rPr lang="fr-FR" sz="3200" dirty="0" smtClean="0"/>
              <a:t>)</a:t>
            </a:r>
          </a:p>
          <a:p>
            <a:pPr lvl="1"/>
            <a:r>
              <a:rPr lang="fr-FR" sz="3200" dirty="0"/>
              <a:t>d</a:t>
            </a:r>
            <a:r>
              <a:rPr lang="fr-FR" sz="3200" dirty="0" smtClean="0"/>
              <a:t>e diapositive par </a:t>
            </a:r>
            <a:r>
              <a:rPr lang="fr-FR" sz="3200" dirty="0" smtClean="0"/>
              <a:t>disposition (ex. : pagination sauf le titre)</a:t>
            </a:r>
            <a:endParaRPr lang="fr-FR" sz="3200" dirty="0" smtClean="0"/>
          </a:p>
          <a:p>
            <a:pPr marL="36576" indent="0">
              <a:buNone/>
            </a:pPr>
            <a:endParaRPr lang="fr-FR" sz="3600" dirty="0"/>
          </a:p>
        </p:txBody>
      </p:sp>
    </p:spTree>
    <p:extLst>
      <p:ext uri="{BB962C8B-B14F-4D97-AF65-F5344CB8AC3E}">
        <p14:creationId xmlns:p14="http://schemas.microsoft.com/office/powerpoint/2010/main" val="40649772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4. Ajout d’objet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sz="4000" dirty="0" smtClean="0"/>
              <a:t>Images</a:t>
            </a:r>
            <a:endParaRPr lang="fr-FR" sz="4000" dirty="0"/>
          </a:p>
          <a:p>
            <a:r>
              <a:rPr lang="fr-FR" sz="4000" dirty="0" smtClean="0"/>
              <a:t>Tableaux</a:t>
            </a:r>
            <a:endParaRPr lang="fr-FR" sz="4000" dirty="0"/>
          </a:p>
          <a:p>
            <a:r>
              <a:rPr lang="fr-FR" sz="3600" dirty="0" smtClean="0"/>
              <a:t>Graphiques</a:t>
            </a:r>
          </a:p>
          <a:p>
            <a:r>
              <a:rPr lang="fr-FR" sz="3600" dirty="0" smtClean="0"/>
              <a:t>Diagrammes (Office/</a:t>
            </a:r>
            <a:r>
              <a:rPr lang="fr-FR" sz="3600" dirty="0" err="1" smtClean="0"/>
              <a:t>SmartArt</a:t>
            </a:r>
            <a:r>
              <a:rPr lang="fr-FR" sz="3600" dirty="0" smtClean="0"/>
              <a:t>)</a:t>
            </a:r>
            <a:endParaRPr lang="fr-FR" sz="3600" dirty="0"/>
          </a:p>
        </p:txBody>
      </p:sp>
    </p:spTree>
    <p:extLst>
      <p:ext uri="{BB962C8B-B14F-4D97-AF65-F5344CB8AC3E}">
        <p14:creationId xmlns:p14="http://schemas.microsoft.com/office/powerpoint/2010/main" val="1895113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5. Animer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fr-FR" dirty="0" smtClean="0"/>
              <a:t>Entre les diapositives :</a:t>
            </a:r>
          </a:p>
          <a:p>
            <a:pPr lvl="1"/>
            <a:r>
              <a:rPr lang="fr-FR" dirty="0" smtClean="0"/>
              <a:t>Effet léger et discret (fondu rapide &lt; 1 sec) ou pas d’effet du tout..</a:t>
            </a:r>
          </a:p>
          <a:p>
            <a:r>
              <a:rPr lang="fr-FR" dirty="0" smtClean="0"/>
              <a:t>Dans la diapositive :</a:t>
            </a:r>
          </a:p>
          <a:p>
            <a:pPr lvl="1"/>
            <a:r>
              <a:rPr lang="fr-FR" dirty="0" smtClean="0"/>
              <a:t>Utiliser les effets d’entrée/action/sortie pour :</a:t>
            </a:r>
          </a:p>
          <a:p>
            <a:pPr lvl="2"/>
            <a:r>
              <a:rPr lang="fr-FR" dirty="0" smtClean="0"/>
              <a:t>présenter un procédé par étapes successives</a:t>
            </a:r>
          </a:p>
          <a:p>
            <a:pPr lvl="2"/>
            <a:r>
              <a:rPr lang="fr-FR" dirty="0"/>
              <a:t>a</a:t>
            </a:r>
            <a:r>
              <a:rPr lang="fr-FR" dirty="0" smtClean="0"/>
              <a:t>nimer une transition entre deux états (avant/après)</a:t>
            </a:r>
          </a:p>
          <a:p>
            <a:pPr lvl="2"/>
            <a:r>
              <a:rPr lang="fr-FR" dirty="0"/>
              <a:t>t</a:t>
            </a:r>
            <a:r>
              <a:rPr lang="fr-FR" dirty="0" smtClean="0"/>
              <a:t>out ce qui se déroule dans le temps</a:t>
            </a:r>
          </a:p>
          <a:p>
            <a:pPr lvl="1"/>
            <a:r>
              <a:rPr lang="fr-FR" dirty="0" smtClean="0">
                <a:solidFill>
                  <a:srgbClr val="FF0000"/>
                </a:solidFill>
              </a:rPr>
              <a:t>Ne pas les utiliser « pour se faire plaisir » ?!?</a:t>
            </a:r>
            <a:endParaRPr lang="fr-FR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06760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6. Ajout de commentaires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Dans une zone dédiée non affichée à l’écran vidéo-projeté!!</a:t>
            </a:r>
          </a:p>
          <a:p>
            <a:r>
              <a:rPr lang="fr-FR" dirty="0" smtClean="0"/>
              <a:t>Assistance à la présentation :</a:t>
            </a:r>
          </a:p>
          <a:p>
            <a:pPr lvl="1"/>
            <a:r>
              <a:rPr lang="fr-FR" dirty="0" smtClean="0"/>
              <a:t>Affiche les mots-clés (ou phrases) de la diapositive</a:t>
            </a:r>
          </a:p>
          <a:p>
            <a:pPr lvl="1"/>
            <a:r>
              <a:rPr lang="fr-FR" dirty="0" smtClean="0"/>
              <a:t>Pour insister sur ce qui est important</a:t>
            </a:r>
          </a:p>
          <a:p>
            <a:pPr lvl="1"/>
            <a:r>
              <a:rPr lang="fr-FR" dirty="0" smtClean="0"/>
              <a:t>Pour ne rien oublier de ce qu’on a prévu de dire..</a:t>
            </a:r>
          </a:p>
          <a:p>
            <a:pPr lvl="1"/>
            <a:r>
              <a:rPr lang="fr-FR" dirty="0" smtClean="0"/>
              <a:t>..et éviter le pense-bête tenu à la main !?!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314845421"/>
      </p:ext>
    </p:extLst>
  </p:cSld>
  <p:clrMapOvr>
    <a:masterClrMapping/>
  </p:clrMapOvr>
</p:sld>
</file>

<file path=ppt/theme/theme1.xml><?xml version="1.0" encoding="utf-8"?>
<a:theme xmlns:a="http://schemas.openxmlformats.org/drawingml/2006/main" name="Technique">
  <a:themeElements>
    <a:clrScheme name="Technic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echnic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ゴシック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echnic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Technique.thmx</Template>
  <TotalTime>179</TotalTime>
  <Words>268</Words>
  <Application>Microsoft Macintosh PowerPoint</Application>
  <PresentationFormat>Présentation à l'écran (4:3)</PresentationFormat>
  <Paragraphs>53</Paragraphs>
  <Slides>9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9</vt:i4>
      </vt:variant>
    </vt:vector>
  </HeadingPairs>
  <TitlesOfParts>
    <vt:vector size="10" baseType="lpstr">
      <vt:lpstr>Technique</vt:lpstr>
      <vt:lpstr>Mise à niveau OFFICE</vt:lpstr>
      <vt:lpstr>Objectifs du workflow</vt:lpstr>
      <vt:lpstr>Paradigme</vt:lpstr>
      <vt:lpstr>1. Saisie</vt:lpstr>
      <vt:lpstr>2. Structuration</vt:lpstr>
      <vt:lpstr>3. Mise en forme</vt:lpstr>
      <vt:lpstr>4. Ajout d’objet</vt:lpstr>
      <vt:lpstr>5. Animer</vt:lpstr>
      <vt:lpstr>6. Ajout de commentaires</vt:lpstr>
    </vt:vector>
  </TitlesOfParts>
  <Company>IUT de Troyes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Mise à niveau OFFICE</dc:title>
  <dc:creator>Thierry BAUSER</dc:creator>
  <cp:lastModifiedBy>Thierry BAUSER</cp:lastModifiedBy>
  <cp:revision>17</cp:revision>
  <dcterms:created xsi:type="dcterms:W3CDTF">2015-10-01T07:07:11Z</dcterms:created>
  <dcterms:modified xsi:type="dcterms:W3CDTF">2016-09-10T08:10:56Z</dcterms:modified>
</cp:coreProperties>
</file>