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710" autoAdjust="0"/>
  </p:normalViewPr>
  <p:slideViewPr>
    <p:cSldViewPr snapToGrid="0" snapToObjects="1">
      <p:cViewPr varScale="1">
        <p:scale>
          <a:sx n="85" d="100"/>
          <a:sy n="85" d="100"/>
        </p:scale>
        <p:origin x="-17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6D01E-8F8B-EE41-8B68-F8E98319699B}" type="doc">
      <dgm:prSet loTypeId="urn:microsoft.com/office/officeart/2005/8/layout/hProcess9" loCatId="" qsTypeId="urn:microsoft.com/office/officeart/2005/8/quickstyle/3D9" qsCatId="3D" csTypeId="urn:microsoft.com/office/officeart/2005/8/colors/accent1_2" csCatId="accent1" phldr="1"/>
      <dgm:spPr/>
    </dgm:pt>
    <dgm:pt modelId="{90D6C5D6-B612-2940-8CC0-EB85398474FC}">
      <dgm:prSet phldrT="[Texte]"/>
      <dgm:spPr/>
      <dgm:t>
        <a:bodyPr/>
        <a:lstStyle/>
        <a:p>
          <a:r>
            <a:rPr lang="fr-FR" dirty="0" smtClean="0"/>
            <a:t>Diaporama</a:t>
          </a:r>
          <a:endParaRPr lang="fr-FR" dirty="0"/>
        </a:p>
      </dgm:t>
    </dgm:pt>
    <dgm:pt modelId="{180FBE2D-9807-2941-BEE7-AA356174552D}" type="parTrans" cxnId="{210217F2-A759-D042-B413-E19FE8D45BDE}">
      <dgm:prSet/>
      <dgm:spPr/>
      <dgm:t>
        <a:bodyPr/>
        <a:lstStyle/>
        <a:p>
          <a:endParaRPr lang="fr-FR"/>
        </a:p>
      </dgm:t>
    </dgm:pt>
    <dgm:pt modelId="{837890F7-3728-2A46-95A6-D5E477E3A25D}" type="sibTrans" cxnId="{210217F2-A759-D042-B413-E19FE8D45BDE}">
      <dgm:prSet/>
      <dgm:spPr/>
      <dgm:t>
        <a:bodyPr/>
        <a:lstStyle/>
        <a:p>
          <a:endParaRPr lang="fr-FR"/>
        </a:p>
      </dgm:t>
    </dgm:pt>
    <dgm:pt modelId="{45EC8C91-ECC0-E740-8EB7-1896BAAB3BA0}">
      <dgm:prSet phldrT="[Texte]"/>
      <dgm:spPr/>
      <dgm:t>
        <a:bodyPr/>
        <a:lstStyle/>
        <a:p>
          <a:r>
            <a:rPr lang="fr-FR" dirty="0" smtClean="0"/>
            <a:t>Diapositives</a:t>
          </a:r>
          <a:endParaRPr lang="fr-FR" dirty="0"/>
        </a:p>
      </dgm:t>
    </dgm:pt>
    <dgm:pt modelId="{FB2143AB-AAC5-EC4D-A425-3D2E21694C8D}" type="parTrans" cxnId="{F09595DB-59F3-FE49-A19C-6D8CBFC91217}">
      <dgm:prSet/>
      <dgm:spPr/>
      <dgm:t>
        <a:bodyPr/>
        <a:lstStyle/>
        <a:p>
          <a:endParaRPr lang="fr-FR"/>
        </a:p>
      </dgm:t>
    </dgm:pt>
    <dgm:pt modelId="{B9C57510-555C-5342-98E2-67E650AADB86}" type="sibTrans" cxnId="{F09595DB-59F3-FE49-A19C-6D8CBFC91217}">
      <dgm:prSet/>
      <dgm:spPr/>
      <dgm:t>
        <a:bodyPr/>
        <a:lstStyle/>
        <a:p>
          <a:endParaRPr lang="fr-FR"/>
        </a:p>
      </dgm:t>
    </dgm:pt>
    <dgm:pt modelId="{7C8145B4-C3C1-1343-9D27-1404FB6CB7D3}" type="pres">
      <dgm:prSet presAssocID="{CCF6D01E-8F8B-EE41-8B68-F8E98319699B}" presName="CompostProcess" presStyleCnt="0">
        <dgm:presLayoutVars>
          <dgm:dir/>
          <dgm:resizeHandles val="exact"/>
        </dgm:presLayoutVars>
      </dgm:prSet>
      <dgm:spPr/>
    </dgm:pt>
    <dgm:pt modelId="{6D7B936D-F790-A644-A96D-5B9EB85A8506}" type="pres">
      <dgm:prSet presAssocID="{CCF6D01E-8F8B-EE41-8B68-F8E98319699B}" presName="arrow" presStyleLbl="bgShp" presStyleIdx="0" presStyleCnt="1" custLinFactNeighborY="-327"/>
      <dgm:spPr/>
    </dgm:pt>
    <dgm:pt modelId="{243F4986-2148-EB47-82D5-13F4EACEDB55}" type="pres">
      <dgm:prSet presAssocID="{CCF6D01E-8F8B-EE41-8B68-F8E98319699B}" presName="linearProcess" presStyleCnt="0"/>
      <dgm:spPr/>
    </dgm:pt>
    <dgm:pt modelId="{977287C2-AD82-C640-8F08-94708378944B}" type="pres">
      <dgm:prSet presAssocID="{90D6C5D6-B612-2940-8CC0-EB85398474FC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2EBF83-F137-9749-8E5E-851985A86956}" type="pres">
      <dgm:prSet presAssocID="{837890F7-3728-2A46-95A6-D5E477E3A25D}" presName="sibTrans" presStyleCnt="0"/>
      <dgm:spPr/>
    </dgm:pt>
    <dgm:pt modelId="{28DB6186-D903-884A-B480-C5E844D171D6}" type="pres">
      <dgm:prSet presAssocID="{45EC8C91-ECC0-E740-8EB7-1896BAAB3BA0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10217F2-A759-D042-B413-E19FE8D45BDE}" srcId="{CCF6D01E-8F8B-EE41-8B68-F8E98319699B}" destId="{90D6C5D6-B612-2940-8CC0-EB85398474FC}" srcOrd="0" destOrd="0" parTransId="{180FBE2D-9807-2941-BEE7-AA356174552D}" sibTransId="{837890F7-3728-2A46-95A6-D5E477E3A25D}"/>
    <dgm:cxn modelId="{F09595DB-59F3-FE49-A19C-6D8CBFC91217}" srcId="{CCF6D01E-8F8B-EE41-8B68-F8E98319699B}" destId="{45EC8C91-ECC0-E740-8EB7-1896BAAB3BA0}" srcOrd="1" destOrd="0" parTransId="{FB2143AB-AAC5-EC4D-A425-3D2E21694C8D}" sibTransId="{B9C57510-555C-5342-98E2-67E650AADB86}"/>
    <dgm:cxn modelId="{BB6D7BCE-3891-094B-8C18-8AA8687541A5}" type="presOf" srcId="{45EC8C91-ECC0-E740-8EB7-1896BAAB3BA0}" destId="{28DB6186-D903-884A-B480-C5E844D171D6}" srcOrd="0" destOrd="0" presId="urn:microsoft.com/office/officeart/2005/8/layout/hProcess9"/>
    <dgm:cxn modelId="{068F3433-26D7-E149-B6F4-00B3B5B2B75F}" type="presOf" srcId="{90D6C5D6-B612-2940-8CC0-EB85398474FC}" destId="{977287C2-AD82-C640-8F08-94708378944B}" srcOrd="0" destOrd="0" presId="urn:microsoft.com/office/officeart/2005/8/layout/hProcess9"/>
    <dgm:cxn modelId="{3CF27C56-CADE-5C42-BD92-8FD7F7B89EF2}" type="presOf" srcId="{CCF6D01E-8F8B-EE41-8B68-F8E98319699B}" destId="{7C8145B4-C3C1-1343-9D27-1404FB6CB7D3}" srcOrd="0" destOrd="0" presId="urn:microsoft.com/office/officeart/2005/8/layout/hProcess9"/>
    <dgm:cxn modelId="{CE2E458E-926E-1544-878E-E7348A73199B}" type="presParOf" srcId="{7C8145B4-C3C1-1343-9D27-1404FB6CB7D3}" destId="{6D7B936D-F790-A644-A96D-5B9EB85A8506}" srcOrd="0" destOrd="0" presId="urn:microsoft.com/office/officeart/2005/8/layout/hProcess9"/>
    <dgm:cxn modelId="{ED2CA977-8CCF-CF48-8813-9CF2D6287B8F}" type="presParOf" srcId="{7C8145B4-C3C1-1343-9D27-1404FB6CB7D3}" destId="{243F4986-2148-EB47-82D5-13F4EACEDB55}" srcOrd="1" destOrd="0" presId="urn:microsoft.com/office/officeart/2005/8/layout/hProcess9"/>
    <dgm:cxn modelId="{395B6DAC-6F5C-934E-9B7E-8CD04E5834DA}" type="presParOf" srcId="{243F4986-2148-EB47-82D5-13F4EACEDB55}" destId="{977287C2-AD82-C640-8F08-94708378944B}" srcOrd="0" destOrd="0" presId="urn:microsoft.com/office/officeart/2005/8/layout/hProcess9"/>
    <dgm:cxn modelId="{51EBC127-055D-6D4B-902F-C788F52A0468}" type="presParOf" srcId="{243F4986-2148-EB47-82D5-13F4EACEDB55}" destId="{A62EBF83-F137-9749-8E5E-851985A86956}" srcOrd="1" destOrd="0" presId="urn:microsoft.com/office/officeart/2005/8/layout/hProcess9"/>
    <dgm:cxn modelId="{AB9F96BC-6067-2447-BB6F-94163E370E33}" type="presParOf" srcId="{243F4986-2148-EB47-82D5-13F4EACEDB55}" destId="{28DB6186-D903-884A-B480-C5E844D171D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936D-F790-A644-A96D-5B9EB85A8506}">
      <dsp:nvSpPr>
        <dsp:cNvPr id="0" name=""/>
        <dsp:cNvSpPr/>
      </dsp:nvSpPr>
      <dsp:spPr>
        <a:xfrm>
          <a:off x="572065" y="0"/>
          <a:ext cx="6483406" cy="33201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287C2-AD82-C640-8F08-94708378944B}">
      <dsp:nvSpPr>
        <dsp:cNvPr id="0" name=""/>
        <dsp:cNvSpPr/>
      </dsp:nvSpPr>
      <dsp:spPr>
        <a:xfrm>
          <a:off x="4492" y="996045"/>
          <a:ext cx="3663466" cy="1328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  <a:sp3d extrusionH="28000" prstMaterial="matte"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Diaporama</a:t>
          </a:r>
          <a:endParaRPr lang="fr-FR" sz="4600" kern="1200" dirty="0"/>
        </a:p>
      </dsp:txBody>
      <dsp:txXfrm>
        <a:off x="69323" y="1060876"/>
        <a:ext cx="3533804" cy="1198398"/>
      </dsp:txXfrm>
    </dsp:sp>
    <dsp:sp modelId="{28DB6186-D903-884A-B480-C5E844D171D6}">
      <dsp:nvSpPr>
        <dsp:cNvPr id="0" name=""/>
        <dsp:cNvSpPr/>
      </dsp:nvSpPr>
      <dsp:spPr>
        <a:xfrm>
          <a:off x="3959578" y="996045"/>
          <a:ext cx="3663466" cy="1328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  <a:sp3d extrusionH="28000" prstMaterial="matte"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Diapositives</a:t>
          </a:r>
          <a:endParaRPr lang="fr-FR" sz="4600" kern="1200" dirty="0"/>
        </a:p>
      </dsp:txBody>
      <dsp:txXfrm>
        <a:off x="4024409" y="1060876"/>
        <a:ext cx="3533804" cy="1198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10/09/2016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Mise à niveau OFFICE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Workflow</a:t>
            </a:r>
            <a:r>
              <a:rPr lang="fr-FR" dirty="0" smtClean="0"/>
              <a:t> basique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99892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du </a:t>
            </a:r>
            <a:r>
              <a:rPr lang="fr-FR" dirty="0" err="1" smtClean="0"/>
              <a:t>workflow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400" dirty="0" smtClean="0"/>
              <a:t>Efficacité</a:t>
            </a:r>
          </a:p>
          <a:p>
            <a:r>
              <a:rPr lang="fr-FR" sz="4400" dirty="0" smtClean="0"/>
              <a:t>Simplicité</a:t>
            </a:r>
          </a:p>
          <a:p>
            <a:r>
              <a:rPr lang="fr-FR" sz="4400" dirty="0" err="1" smtClean="0"/>
              <a:t>Collaborativité</a:t>
            </a:r>
            <a:endParaRPr lang="fr-FR" sz="4400" dirty="0" smtClean="0"/>
          </a:p>
          <a:p>
            <a:r>
              <a:rPr lang="fr-FR" sz="4400" dirty="0" smtClean="0"/>
              <a:t> Pour réaliser :</a:t>
            </a:r>
          </a:p>
          <a:p>
            <a:pPr lvl="1"/>
            <a:r>
              <a:rPr lang="fr-FR" sz="4000" dirty="0" smtClean="0"/>
              <a:t>Présentation en réunion</a:t>
            </a:r>
          </a:p>
          <a:p>
            <a:pPr lvl="1"/>
            <a:r>
              <a:rPr lang="fr-FR" sz="4000" dirty="0" smtClean="0"/>
              <a:t>Soutenance de stage</a:t>
            </a:r>
          </a:p>
          <a:p>
            <a:pPr lvl="1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0463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Paradigme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24136300"/>
              </p:ext>
            </p:extLst>
          </p:nvPr>
        </p:nvGraphicFramePr>
        <p:xfrm>
          <a:off x="748201" y="1663078"/>
          <a:ext cx="7627537" cy="332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96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Saisie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Utiliser le </a:t>
            </a:r>
            <a:r>
              <a:rPr lang="fr-FR" b="1" dirty="0" smtClean="0"/>
              <a:t>mode</a:t>
            </a:r>
            <a:r>
              <a:rPr lang="fr-FR" dirty="0" smtClean="0"/>
              <a:t> </a:t>
            </a:r>
            <a:r>
              <a:rPr lang="fr-FR" b="1" dirty="0" smtClean="0"/>
              <a:t>Plan..</a:t>
            </a:r>
          </a:p>
          <a:p>
            <a:r>
              <a:rPr lang="fr-FR" dirty="0" smtClean="0"/>
              <a:t>..pour y insérer..</a:t>
            </a:r>
          </a:p>
          <a:p>
            <a:pPr lvl="1"/>
            <a:r>
              <a:rPr lang="fr-FR" dirty="0" smtClean="0"/>
              <a:t>Les diapositives</a:t>
            </a:r>
          </a:p>
          <a:p>
            <a:pPr lvl="1"/>
            <a:r>
              <a:rPr lang="fr-FR" dirty="0" smtClean="0"/>
              <a:t>Les titres/sous-titres</a:t>
            </a:r>
          </a:p>
          <a:p>
            <a:pPr lvl="1"/>
            <a:r>
              <a:rPr lang="fr-FR" dirty="0"/>
              <a:t>L</a:t>
            </a:r>
            <a:r>
              <a:rPr lang="fr-FR" dirty="0" smtClean="0"/>
              <a:t>es textes..</a:t>
            </a:r>
          </a:p>
          <a:p>
            <a:pPr lvl="1"/>
            <a:endParaRPr lang="fr-FR" dirty="0"/>
          </a:p>
          <a:p>
            <a:r>
              <a:rPr lang="fr-FR" dirty="0" smtClean="0"/>
              <a:t>..sous forme </a:t>
            </a:r>
            <a:r>
              <a:rPr lang="fr-FR" b="1" dirty="0" smtClean="0"/>
              <a:t>hiérarchique</a:t>
            </a:r>
            <a:endParaRPr lang="fr-F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5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Structuration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Choix des dispositions</a:t>
            </a:r>
          </a:p>
          <a:p>
            <a:pPr lvl="1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Titre et contenu</a:t>
            </a:r>
          </a:p>
          <a:p>
            <a:pPr lvl="1"/>
            <a:r>
              <a:rPr lang="fr-FR" dirty="0" smtClean="0"/>
              <a:t>Titre et deux contenu</a:t>
            </a:r>
          </a:p>
          <a:p>
            <a:pPr lvl="1"/>
            <a:r>
              <a:rPr lang="fr-FR" dirty="0" smtClean="0"/>
              <a:t>Comparaison</a:t>
            </a:r>
          </a:p>
          <a:p>
            <a:pPr lvl="1"/>
            <a:r>
              <a:rPr lang="fr-FR" dirty="0" smtClean="0"/>
              <a:t>Etc.. </a:t>
            </a:r>
          </a:p>
        </p:txBody>
      </p:sp>
    </p:spTree>
    <p:extLst>
      <p:ext uri="{BB962C8B-B14F-4D97-AF65-F5344CB8AC3E}">
        <p14:creationId xmlns:p14="http://schemas.microsoft.com/office/powerpoint/2010/main" val="52268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Mise en 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Choix d’un thème</a:t>
            </a:r>
          </a:p>
          <a:p>
            <a:r>
              <a:rPr lang="fr-FR" sz="3600" dirty="0" smtClean="0"/>
              <a:t>Édition des masques :</a:t>
            </a:r>
          </a:p>
          <a:p>
            <a:pPr lvl="1"/>
            <a:r>
              <a:rPr lang="fr-FR" sz="3200" dirty="0"/>
              <a:t>d</a:t>
            </a:r>
            <a:r>
              <a:rPr lang="fr-FR" sz="3200" dirty="0" smtClean="0"/>
              <a:t>e diapositive générale </a:t>
            </a:r>
            <a:r>
              <a:rPr lang="fr-FR" sz="3200" dirty="0" smtClean="0"/>
              <a:t>(ex. : </a:t>
            </a:r>
            <a:r>
              <a:rPr lang="fr-FR" sz="3200" i="1" dirty="0" smtClean="0"/>
              <a:t>un </a:t>
            </a:r>
            <a:r>
              <a:rPr lang="fr-FR" sz="3200" b="1" i="1" dirty="0" smtClean="0"/>
              <a:t>logo</a:t>
            </a:r>
            <a:r>
              <a:rPr lang="fr-FR" sz="3200" i="1" dirty="0" smtClean="0"/>
              <a:t> sur toutes les diapositives</a:t>
            </a:r>
            <a:r>
              <a:rPr lang="fr-FR" sz="3200" dirty="0" smtClean="0"/>
              <a:t>)</a:t>
            </a:r>
          </a:p>
          <a:p>
            <a:pPr lvl="1"/>
            <a:r>
              <a:rPr lang="fr-FR" sz="3200" dirty="0"/>
              <a:t>d</a:t>
            </a:r>
            <a:r>
              <a:rPr lang="fr-FR" sz="3200" dirty="0" smtClean="0"/>
              <a:t>e diapositive par </a:t>
            </a:r>
            <a:r>
              <a:rPr lang="fr-FR" sz="3200" dirty="0" smtClean="0"/>
              <a:t>disposition (ex. : pagination sauf le titre)</a:t>
            </a:r>
            <a:endParaRPr lang="fr-FR" sz="3200" dirty="0" smtClean="0"/>
          </a:p>
          <a:p>
            <a:pPr marL="36576" indent="0">
              <a:buNone/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06497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Ajout d’objet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Images</a:t>
            </a:r>
            <a:endParaRPr lang="fr-FR" sz="4000" dirty="0"/>
          </a:p>
          <a:p>
            <a:r>
              <a:rPr lang="fr-FR" sz="4000" dirty="0" smtClean="0"/>
              <a:t>Tableaux</a:t>
            </a:r>
            <a:endParaRPr lang="fr-FR" sz="4000" dirty="0"/>
          </a:p>
          <a:p>
            <a:r>
              <a:rPr lang="fr-FR" sz="3600" dirty="0" smtClean="0"/>
              <a:t>Graphiques</a:t>
            </a:r>
          </a:p>
          <a:p>
            <a:r>
              <a:rPr lang="fr-FR" sz="3600" dirty="0" smtClean="0"/>
              <a:t>Diagrammes (Office/</a:t>
            </a:r>
            <a:r>
              <a:rPr lang="fr-FR" sz="3600" dirty="0" err="1" smtClean="0"/>
              <a:t>SmartArt</a:t>
            </a:r>
            <a:r>
              <a:rPr lang="fr-FR" sz="3600" dirty="0" smtClean="0"/>
              <a:t>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8951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Animer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Entre les diapositives :</a:t>
            </a:r>
          </a:p>
          <a:p>
            <a:pPr lvl="1"/>
            <a:r>
              <a:rPr lang="fr-FR" dirty="0" smtClean="0"/>
              <a:t>Effet léger et discret (fondu rapide &lt; 1 sec) ou pas d’effet du tout..</a:t>
            </a:r>
          </a:p>
          <a:p>
            <a:r>
              <a:rPr lang="fr-FR" dirty="0" smtClean="0"/>
              <a:t>Dans la diapositive :</a:t>
            </a:r>
          </a:p>
          <a:p>
            <a:pPr lvl="1"/>
            <a:r>
              <a:rPr lang="fr-FR" dirty="0" smtClean="0"/>
              <a:t>Utiliser les effets d’entrée/action/sortie pour :</a:t>
            </a:r>
          </a:p>
          <a:p>
            <a:pPr lvl="2"/>
            <a:r>
              <a:rPr lang="fr-FR" dirty="0" smtClean="0"/>
              <a:t>présenter un procédé par étapes successives</a:t>
            </a:r>
          </a:p>
          <a:p>
            <a:pPr lvl="2"/>
            <a:r>
              <a:rPr lang="fr-FR" dirty="0"/>
              <a:t>a</a:t>
            </a:r>
            <a:r>
              <a:rPr lang="fr-FR" dirty="0" smtClean="0"/>
              <a:t>nimer une transition entre deux états (avant/après)</a:t>
            </a:r>
          </a:p>
          <a:p>
            <a:pPr lvl="2"/>
            <a:r>
              <a:rPr lang="fr-FR" dirty="0"/>
              <a:t>t</a:t>
            </a:r>
            <a:r>
              <a:rPr lang="fr-FR" dirty="0" smtClean="0"/>
              <a:t>out ce qui se déroule dans le temps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Ne pas les utiliser « pour se faire plaisir » ?!?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7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6. Ajout de 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une zone dédiée non affichée à l’écran vidéo-projeté!!</a:t>
            </a:r>
          </a:p>
          <a:p>
            <a:r>
              <a:rPr lang="fr-FR" dirty="0" smtClean="0"/>
              <a:t>Assistance à la présentation :</a:t>
            </a:r>
          </a:p>
          <a:p>
            <a:pPr lvl="1"/>
            <a:r>
              <a:rPr lang="fr-FR" dirty="0" smtClean="0"/>
              <a:t>Affiche les mots-clés (ou phrases) de la diapositive</a:t>
            </a:r>
          </a:p>
          <a:p>
            <a:pPr lvl="1"/>
            <a:r>
              <a:rPr lang="fr-FR" dirty="0" smtClean="0"/>
              <a:t>Pour insister sur ce qui est important</a:t>
            </a:r>
          </a:p>
          <a:p>
            <a:pPr lvl="1"/>
            <a:r>
              <a:rPr lang="fr-FR" dirty="0" smtClean="0"/>
              <a:t>Pour ne rien oublier de ce qu’on a prévu de dire..</a:t>
            </a:r>
          </a:p>
          <a:p>
            <a:pPr lvl="1"/>
            <a:r>
              <a:rPr lang="fr-FR" dirty="0" smtClean="0"/>
              <a:t>..et éviter le pense-bête tenu à la main !?!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484542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Technique.thmx</Template>
  <TotalTime>179</TotalTime>
  <Words>268</Words>
  <Application>Microsoft Macintosh PowerPoint</Application>
  <PresentationFormat>Présentation à l'écran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Technique</vt:lpstr>
      <vt:lpstr>Mise à niveau OFFICE</vt:lpstr>
      <vt:lpstr>Objectifs du workflow</vt:lpstr>
      <vt:lpstr>Paradigme</vt:lpstr>
      <vt:lpstr>1. Saisie</vt:lpstr>
      <vt:lpstr>2. Structuration</vt:lpstr>
      <vt:lpstr>3. Mise en forme</vt:lpstr>
      <vt:lpstr>4. Ajout d’objet</vt:lpstr>
      <vt:lpstr>5. Animer</vt:lpstr>
      <vt:lpstr>6. Ajout de commentaires</vt:lpstr>
    </vt:vector>
  </TitlesOfParts>
  <Company>IUT de Troyes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à niveau OFFICE</dc:title>
  <dc:creator>Thierry BAUSER</dc:creator>
  <cp:lastModifiedBy>Thierry BAUSER</cp:lastModifiedBy>
  <cp:revision>17</cp:revision>
  <dcterms:created xsi:type="dcterms:W3CDTF">2015-10-01T07:07:11Z</dcterms:created>
  <dcterms:modified xsi:type="dcterms:W3CDTF">2016-09-10T08:10:56Z</dcterms:modified>
</cp:coreProperties>
</file>