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60" r:id="rId2"/>
    <p:sldId id="261" r:id="rId3"/>
    <p:sldId id="262" r:id="rId4"/>
    <p:sldId id="257" r:id="rId5"/>
    <p:sldId id="263" r:id="rId6"/>
    <p:sldId id="271" r:id="rId7"/>
    <p:sldId id="268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597" autoAdjust="0"/>
  </p:normalViewPr>
  <p:slideViewPr>
    <p:cSldViewPr>
      <p:cViewPr varScale="1">
        <p:scale>
          <a:sx n="81" d="100"/>
          <a:sy n="81" d="100"/>
        </p:scale>
        <p:origin x="198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7CD71-7B6B-4305-A462-521F3231BA6A}" type="datetimeFigureOut">
              <a:rPr lang="fr-FR" smtClean="0"/>
              <a:t>30/11/2022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2DA60-6281-4AC7-A90A-48A6F13A62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395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2DA60-6281-4AC7-A90A-48A6F13A627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5777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2DA60-6281-4AC7-A90A-48A6F13A627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678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D1B1-1226-40C0-A95F-33CA23FF5B94}" type="datetime1">
              <a:rPr lang="fr-FR" smtClean="0"/>
              <a:t>30/11/2022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07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C762-5402-4B7B-A2CD-BADAED03B540}" type="datetime1">
              <a:rPr lang="fr-FR" smtClean="0"/>
              <a:t>30/11/2022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98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E4AB7-3234-408D-9081-2245D6E7E02D}" type="datetime1">
              <a:rPr lang="fr-FR" smtClean="0"/>
              <a:t>30/11/2022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23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7CBF-FFAB-474A-9B90-C88D6422083D}" type="datetime1">
              <a:rPr lang="fr-FR" smtClean="0"/>
              <a:t>30/11/2022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09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E3A5-E634-4011-88CE-64A609C16807}" type="datetime1">
              <a:rPr lang="fr-FR" smtClean="0"/>
              <a:t>30/11/2022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09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9786-8B18-4A54-9953-3D6BB9393687}" type="datetime1">
              <a:rPr lang="fr-FR" smtClean="0"/>
              <a:t>30/11/2022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516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793F2-2C00-4FA0-920E-BE48B4F339AC}" type="datetime1">
              <a:rPr lang="fr-FR" smtClean="0"/>
              <a:t>30/11/2022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493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1B47E-1697-4736-86D9-F579BA8C5E12}" type="datetime1">
              <a:rPr lang="fr-FR" smtClean="0"/>
              <a:t>30/11/2022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2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2B44-3428-439E-AD99-F7C4041846C5}" type="datetime1">
              <a:rPr lang="fr-FR" smtClean="0"/>
              <a:t>30/11/2022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345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D76F-60EB-4456-993B-AA4573C6498C}" type="datetime1">
              <a:rPr lang="fr-FR" smtClean="0"/>
              <a:t>30/11/2022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7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485-D0DE-45B3-99C9-6E279A8FDE07}" type="datetime1">
              <a:rPr lang="fr-FR" smtClean="0"/>
              <a:t>30/11/2022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7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D4CCE-549F-4877-A923-82281FA7E6D1}" type="datetime1">
              <a:rPr lang="fr-FR" smtClean="0"/>
              <a:t>30/11/2022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Nom Prénom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9018B-CF40-45AE-BA0F-9AC5E53F6B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2021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/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L’impressionnisme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« La fin du romantisme »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</p:spTree>
    <p:extLst>
      <p:ext uri="{BB962C8B-B14F-4D97-AF65-F5344CB8AC3E}">
        <p14:creationId xmlns:p14="http://schemas.microsoft.com/office/powerpoint/2010/main" val="350486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Du réalisme à l’impressionnisme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 réalisme : 1848 – 1871</a:t>
            </a:r>
          </a:p>
          <a:p>
            <a:r>
              <a:rPr lang="fr-FR" dirty="0"/>
              <a:t>1850 : Courbet, Un enterrement à Ornans</a:t>
            </a:r>
          </a:p>
          <a:p>
            <a:r>
              <a:rPr lang="fr-FR" dirty="0"/>
              <a:t>L’impressionnisme : 1860 – 1886</a:t>
            </a:r>
          </a:p>
          <a:p>
            <a:r>
              <a:rPr lang="fr-FR" dirty="0"/>
              <a:t>1863 : salon </a:t>
            </a:r>
            <a:r>
              <a:rPr lang="fr-FR"/>
              <a:t>des refusés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</p:spTree>
    <p:extLst>
      <p:ext uri="{BB962C8B-B14F-4D97-AF65-F5344CB8AC3E}">
        <p14:creationId xmlns:p14="http://schemas.microsoft.com/office/powerpoint/2010/main" val="282406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Impressionnisme : origine du nom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Monet a d’abord appelé ce tableau «une chose »</a:t>
            </a:r>
          </a:p>
          <a:p>
            <a:r>
              <a:rPr lang="fr-FR" dirty="0"/>
              <a:t>Puis « Impression » en 1874  </a:t>
            </a:r>
          </a:p>
          <a:p>
            <a:r>
              <a:rPr lang="fr-FR" dirty="0"/>
              <a:t>Transformé ensuite en                   « Impressionnisme »</a:t>
            </a:r>
          </a:p>
          <a:p>
            <a:r>
              <a:rPr lang="fr-FR" dirty="0"/>
              <a:t>Louis Leroy, critique d'art, créa le terme d'impressionniste </a:t>
            </a:r>
          </a:p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</p:spTree>
    <p:extLst>
      <p:ext uri="{BB962C8B-B14F-4D97-AF65-F5344CB8AC3E}">
        <p14:creationId xmlns:p14="http://schemas.microsoft.com/office/powerpoint/2010/main" val="370956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Réalisme vs Impressionnisme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endParaRPr lang="fr-FR"/>
          </a:p>
          <a:p>
            <a:r>
              <a:rPr lang="fr-FR" dirty="0"/>
              <a:t>Réalisme</a:t>
            </a:r>
          </a:p>
          <a:p>
            <a:r>
              <a:rPr lang="fr-FR"/>
              <a:t>Précision de l’observation, </a:t>
            </a:r>
          </a:p>
          <a:p>
            <a:r>
              <a:rPr lang="fr-FR"/>
              <a:t>Personnages ordinaires, </a:t>
            </a:r>
          </a:p>
          <a:p>
            <a:r>
              <a:rPr lang="fr-FR"/>
              <a:t>Scènes de la vie courante</a:t>
            </a:r>
          </a:p>
          <a:p>
            <a:r>
              <a:rPr lang="fr-FR"/>
              <a:t>Précision des contours</a:t>
            </a:r>
          </a:p>
          <a:p>
            <a:r>
              <a:rPr lang="fr-FR"/>
              <a:t>Grands aplats de couleur </a:t>
            </a:r>
          </a:p>
          <a:p>
            <a:r>
              <a:rPr lang="fr-FR"/>
              <a:t>Tons foncés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294967295"/>
          </p:nvPr>
        </p:nvSpPr>
        <p:spPr>
          <a:xfrm>
            <a:off x="5102225" y="2174875"/>
            <a:ext cx="4041775" cy="3951288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Impressionnisme</a:t>
            </a:r>
          </a:p>
          <a:p>
            <a:r>
              <a:rPr lang="fr-FR"/>
              <a:t>Primauté de l’imagination</a:t>
            </a:r>
          </a:p>
          <a:p>
            <a:r>
              <a:rPr lang="fr-FR"/>
              <a:t>Peinture en plein air </a:t>
            </a:r>
          </a:p>
          <a:p>
            <a:r>
              <a:rPr lang="fr-FR"/>
              <a:t>Importance accordée à la lumière</a:t>
            </a:r>
          </a:p>
          <a:p>
            <a:r>
              <a:rPr lang="fr-FR"/>
              <a:t>Recherche d’effets visuels</a:t>
            </a:r>
          </a:p>
          <a:p>
            <a:r>
              <a:rPr lang="fr-FR"/>
              <a:t>Tons clairs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914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Quelques peintres…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6A115D0-6F38-8444-BF7C-907BBFC49E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843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Travail sur la lumière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Lumière du matin</a:t>
            </a:r>
          </a:p>
          <a:p>
            <a:r>
              <a:rPr lang="fr-FR" dirty="0"/>
              <a:t>Soleil de fin de journée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</p:spTree>
    <p:extLst>
      <p:ext uri="{BB962C8B-B14F-4D97-AF65-F5344CB8AC3E}">
        <p14:creationId xmlns:p14="http://schemas.microsoft.com/office/powerpoint/2010/main" val="200212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nymphéas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i="1" dirty="0"/>
              <a:t>Le pont japonais</a:t>
            </a:r>
            <a:br>
              <a:rPr lang="fr-FR" i="1" dirty="0"/>
            </a:br>
            <a:r>
              <a:rPr lang="fr-FR" i="1" dirty="0"/>
              <a:t>sur le bassin aux nymphéas</a:t>
            </a:r>
            <a:br>
              <a:rPr lang="fr-FR" i="1" dirty="0"/>
            </a:br>
            <a:r>
              <a:rPr lang="fr-FR" i="1" dirty="0"/>
              <a:t>à Giverny</a:t>
            </a:r>
            <a:br>
              <a:rPr lang="fr-FR" i="1" dirty="0"/>
            </a:br>
            <a:r>
              <a:rPr lang="fr-FR" i="1" dirty="0"/>
              <a:t>1899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Princeton University Art Museum</a:t>
            </a:r>
            <a:br>
              <a:rPr lang="en-US" dirty="0"/>
            </a:br>
            <a:r>
              <a:rPr lang="en-US" dirty="0"/>
              <a:t>New-Jersey 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Nom Prénom</a:t>
            </a:r>
          </a:p>
        </p:txBody>
      </p:sp>
    </p:spTree>
    <p:extLst>
      <p:ext uri="{BB962C8B-B14F-4D97-AF65-F5344CB8AC3E}">
        <p14:creationId xmlns:p14="http://schemas.microsoft.com/office/powerpoint/2010/main" val="13440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172</Words>
  <Application>Microsoft Macintosh PowerPoint</Application>
  <PresentationFormat>Affichage à l'écran (4:3)</PresentationFormat>
  <Paragraphs>43</Paragraphs>
  <Slides>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Calibri</vt:lpstr>
      <vt:lpstr>Thème Office</vt:lpstr>
      <vt:lpstr>L’impressionnisme</vt:lpstr>
      <vt:lpstr>Du réalisme à l’impressionnisme</vt:lpstr>
      <vt:lpstr>Impressionnisme : origine du nom</vt:lpstr>
      <vt:lpstr>Réalisme vs Impressionnisme</vt:lpstr>
      <vt:lpstr>Quelques peintres…</vt:lpstr>
      <vt:lpstr>Travail sur la lumière</vt:lpstr>
      <vt:lpstr>Les nymphéas</vt:lpstr>
    </vt:vector>
  </TitlesOfParts>
  <Company>Hewlett-Packard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</dc:creator>
  <cp:lastModifiedBy>THIERRY BAUSER</cp:lastModifiedBy>
  <cp:revision>53</cp:revision>
  <dcterms:created xsi:type="dcterms:W3CDTF">2010-10-11T18:09:18Z</dcterms:created>
  <dcterms:modified xsi:type="dcterms:W3CDTF">2022-11-30T09:36:09Z</dcterms:modified>
</cp:coreProperties>
</file>