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9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20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F6D01E-8F8B-EE41-8B68-F8E98319699B}" type="doc">
      <dgm:prSet loTypeId="urn:microsoft.com/office/officeart/2005/8/layout/hProcess9" loCatId="" qsTypeId="urn:microsoft.com/office/officeart/2005/8/quickstyle/3D9" qsCatId="3D" csTypeId="urn:microsoft.com/office/officeart/2005/8/colors/accent1_2" csCatId="accent1" phldr="1"/>
      <dgm:spPr/>
    </dgm:pt>
    <dgm:pt modelId="{90D6C5D6-B612-2940-8CC0-EB85398474FC}">
      <dgm:prSet phldrT="[Texte]"/>
      <dgm:spPr/>
      <dgm:t>
        <a:bodyPr/>
        <a:lstStyle/>
        <a:p>
          <a:r>
            <a:rPr lang="fr-FR" dirty="0" smtClean="0"/>
            <a:t>Document</a:t>
          </a:r>
          <a:endParaRPr lang="fr-FR" dirty="0"/>
        </a:p>
      </dgm:t>
    </dgm:pt>
    <dgm:pt modelId="{180FBE2D-9807-2941-BEE7-AA356174552D}" type="parTrans" cxnId="{210217F2-A759-D042-B413-E19FE8D45BDE}">
      <dgm:prSet/>
      <dgm:spPr/>
      <dgm:t>
        <a:bodyPr/>
        <a:lstStyle/>
        <a:p>
          <a:endParaRPr lang="fr-FR"/>
        </a:p>
      </dgm:t>
    </dgm:pt>
    <dgm:pt modelId="{837890F7-3728-2A46-95A6-D5E477E3A25D}" type="sibTrans" cxnId="{210217F2-A759-D042-B413-E19FE8D45BDE}">
      <dgm:prSet/>
      <dgm:spPr/>
      <dgm:t>
        <a:bodyPr/>
        <a:lstStyle/>
        <a:p>
          <a:endParaRPr lang="fr-FR"/>
        </a:p>
      </dgm:t>
    </dgm:pt>
    <dgm:pt modelId="{45EC8C91-ECC0-E740-8EB7-1896BAAB3BA0}">
      <dgm:prSet phldrT="[Texte]"/>
      <dgm:spPr/>
      <dgm:t>
        <a:bodyPr/>
        <a:lstStyle/>
        <a:p>
          <a:r>
            <a:rPr lang="fr-FR" dirty="0" smtClean="0"/>
            <a:t>Paragraphes</a:t>
          </a:r>
          <a:endParaRPr lang="fr-FR" dirty="0"/>
        </a:p>
      </dgm:t>
    </dgm:pt>
    <dgm:pt modelId="{FB2143AB-AAC5-EC4D-A425-3D2E21694C8D}" type="parTrans" cxnId="{F09595DB-59F3-FE49-A19C-6D8CBFC91217}">
      <dgm:prSet/>
      <dgm:spPr/>
      <dgm:t>
        <a:bodyPr/>
        <a:lstStyle/>
        <a:p>
          <a:endParaRPr lang="fr-FR"/>
        </a:p>
      </dgm:t>
    </dgm:pt>
    <dgm:pt modelId="{B9C57510-555C-5342-98E2-67E650AADB86}" type="sibTrans" cxnId="{F09595DB-59F3-FE49-A19C-6D8CBFC91217}">
      <dgm:prSet/>
      <dgm:spPr/>
      <dgm:t>
        <a:bodyPr/>
        <a:lstStyle/>
        <a:p>
          <a:endParaRPr lang="fr-FR"/>
        </a:p>
      </dgm:t>
    </dgm:pt>
    <dgm:pt modelId="{B3BF6EA7-0520-B94A-B567-A5E2D5627F0E}">
      <dgm:prSet phldrT="[Texte]"/>
      <dgm:spPr/>
      <dgm:t>
        <a:bodyPr/>
        <a:lstStyle/>
        <a:p>
          <a:r>
            <a:rPr lang="fr-FR" dirty="0" smtClean="0"/>
            <a:t>mots</a:t>
          </a:r>
          <a:endParaRPr lang="fr-FR" dirty="0"/>
        </a:p>
      </dgm:t>
    </dgm:pt>
    <dgm:pt modelId="{92AABB5F-FF1F-BA4C-A560-149580A79BFF}" type="parTrans" cxnId="{E814B053-9195-D441-9D56-344882C31B3D}">
      <dgm:prSet/>
      <dgm:spPr/>
      <dgm:t>
        <a:bodyPr/>
        <a:lstStyle/>
        <a:p>
          <a:endParaRPr lang="fr-FR"/>
        </a:p>
      </dgm:t>
    </dgm:pt>
    <dgm:pt modelId="{C019C899-1584-AE45-BFA0-8318A0898068}" type="sibTrans" cxnId="{E814B053-9195-D441-9D56-344882C31B3D}">
      <dgm:prSet/>
      <dgm:spPr/>
      <dgm:t>
        <a:bodyPr/>
        <a:lstStyle/>
        <a:p>
          <a:endParaRPr lang="fr-FR"/>
        </a:p>
      </dgm:t>
    </dgm:pt>
    <dgm:pt modelId="{7C8145B4-C3C1-1343-9D27-1404FB6CB7D3}" type="pres">
      <dgm:prSet presAssocID="{CCF6D01E-8F8B-EE41-8B68-F8E98319699B}" presName="CompostProcess" presStyleCnt="0">
        <dgm:presLayoutVars>
          <dgm:dir/>
          <dgm:resizeHandles val="exact"/>
        </dgm:presLayoutVars>
      </dgm:prSet>
      <dgm:spPr/>
    </dgm:pt>
    <dgm:pt modelId="{6D7B936D-F790-A644-A96D-5B9EB85A8506}" type="pres">
      <dgm:prSet presAssocID="{CCF6D01E-8F8B-EE41-8B68-F8E98319699B}" presName="arrow" presStyleLbl="bgShp" presStyleIdx="0" presStyleCnt="1"/>
      <dgm:spPr/>
    </dgm:pt>
    <dgm:pt modelId="{243F4986-2148-EB47-82D5-13F4EACEDB55}" type="pres">
      <dgm:prSet presAssocID="{CCF6D01E-8F8B-EE41-8B68-F8E98319699B}" presName="linearProcess" presStyleCnt="0"/>
      <dgm:spPr/>
    </dgm:pt>
    <dgm:pt modelId="{977287C2-AD82-C640-8F08-94708378944B}" type="pres">
      <dgm:prSet presAssocID="{90D6C5D6-B612-2940-8CC0-EB85398474F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2EBF83-F137-9749-8E5E-851985A86956}" type="pres">
      <dgm:prSet presAssocID="{837890F7-3728-2A46-95A6-D5E477E3A25D}" presName="sibTrans" presStyleCnt="0"/>
      <dgm:spPr/>
    </dgm:pt>
    <dgm:pt modelId="{28DB6186-D903-884A-B480-C5E844D171D6}" type="pres">
      <dgm:prSet presAssocID="{45EC8C91-ECC0-E740-8EB7-1896BAAB3BA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B64373-52E0-7349-8D2B-6345110990DD}" type="pres">
      <dgm:prSet presAssocID="{B9C57510-555C-5342-98E2-67E650AADB86}" presName="sibTrans" presStyleCnt="0"/>
      <dgm:spPr/>
    </dgm:pt>
    <dgm:pt modelId="{3C847654-A2DA-9840-B512-B4F27631AB6B}" type="pres">
      <dgm:prSet presAssocID="{B3BF6EA7-0520-B94A-B567-A5E2D5627F0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481544B-B31E-2149-9DDA-9B030A007A2E}" type="presOf" srcId="{B3BF6EA7-0520-B94A-B567-A5E2D5627F0E}" destId="{3C847654-A2DA-9840-B512-B4F27631AB6B}" srcOrd="0" destOrd="0" presId="urn:microsoft.com/office/officeart/2005/8/layout/hProcess9"/>
    <dgm:cxn modelId="{068F3433-26D7-E149-B6F4-00B3B5B2B75F}" type="presOf" srcId="{90D6C5D6-B612-2940-8CC0-EB85398474FC}" destId="{977287C2-AD82-C640-8F08-94708378944B}" srcOrd="0" destOrd="0" presId="urn:microsoft.com/office/officeart/2005/8/layout/hProcess9"/>
    <dgm:cxn modelId="{3CF27C56-CADE-5C42-BD92-8FD7F7B89EF2}" type="presOf" srcId="{CCF6D01E-8F8B-EE41-8B68-F8E98319699B}" destId="{7C8145B4-C3C1-1343-9D27-1404FB6CB7D3}" srcOrd="0" destOrd="0" presId="urn:microsoft.com/office/officeart/2005/8/layout/hProcess9"/>
    <dgm:cxn modelId="{E814B053-9195-D441-9D56-344882C31B3D}" srcId="{CCF6D01E-8F8B-EE41-8B68-F8E98319699B}" destId="{B3BF6EA7-0520-B94A-B567-A5E2D5627F0E}" srcOrd="2" destOrd="0" parTransId="{92AABB5F-FF1F-BA4C-A560-149580A79BFF}" sibTransId="{C019C899-1584-AE45-BFA0-8318A0898068}"/>
    <dgm:cxn modelId="{F09595DB-59F3-FE49-A19C-6D8CBFC91217}" srcId="{CCF6D01E-8F8B-EE41-8B68-F8E98319699B}" destId="{45EC8C91-ECC0-E740-8EB7-1896BAAB3BA0}" srcOrd="1" destOrd="0" parTransId="{FB2143AB-AAC5-EC4D-A425-3D2E21694C8D}" sibTransId="{B9C57510-555C-5342-98E2-67E650AADB86}"/>
    <dgm:cxn modelId="{BB6D7BCE-3891-094B-8C18-8AA8687541A5}" type="presOf" srcId="{45EC8C91-ECC0-E740-8EB7-1896BAAB3BA0}" destId="{28DB6186-D903-884A-B480-C5E844D171D6}" srcOrd="0" destOrd="0" presId="urn:microsoft.com/office/officeart/2005/8/layout/hProcess9"/>
    <dgm:cxn modelId="{210217F2-A759-D042-B413-E19FE8D45BDE}" srcId="{CCF6D01E-8F8B-EE41-8B68-F8E98319699B}" destId="{90D6C5D6-B612-2940-8CC0-EB85398474FC}" srcOrd="0" destOrd="0" parTransId="{180FBE2D-9807-2941-BEE7-AA356174552D}" sibTransId="{837890F7-3728-2A46-95A6-D5E477E3A25D}"/>
    <dgm:cxn modelId="{CE2E458E-926E-1544-878E-E7348A73199B}" type="presParOf" srcId="{7C8145B4-C3C1-1343-9D27-1404FB6CB7D3}" destId="{6D7B936D-F790-A644-A96D-5B9EB85A8506}" srcOrd="0" destOrd="0" presId="urn:microsoft.com/office/officeart/2005/8/layout/hProcess9"/>
    <dgm:cxn modelId="{ED2CA977-8CCF-CF48-8813-9CF2D6287B8F}" type="presParOf" srcId="{7C8145B4-C3C1-1343-9D27-1404FB6CB7D3}" destId="{243F4986-2148-EB47-82D5-13F4EACEDB55}" srcOrd="1" destOrd="0" presId="urn:microsoft.com/office/officeart/2005/8/layout/hProcess9"/>
    <dgm:cxn modelId="{395B6DAC-6F5C-934E-9B7E-8CD04E5834DA}" type="presParOf" srcId="{243F4986-2148-EB47-82D5-13F4EACEDB55}" destId="{977287C2-AD82-C640-8F08-94708378944B}" srcOrd="0" destOrd="0" presId="urn:microsoft.com/office/officeart/2005/8/layout/hProcess9"/>
    <dgm:cxn modelId="{51EBC127-055D-6D4B-902F-C788F52A0468}" type="presParOf" srcId="{243F4986-2148-EB47-82D5-13F4EACEDB55}" destId="{A62EBF83-F137-9749-8E5E-851985A86956}" srcOrd="1" destOrd="0" presId="urn:microsoft.com/office/officeart/2005/8/layout/hProcess9"/>
    <dgm:cxn modelId="{AB9F96BC-6067-2447-BB6F-94163E370E33}" type="presParOf" srcId="{243F4986-2148-EB47-82D5-13F4EACEDB55}" destId="{28DB6186-D903-884A-B480-C5E844D171D6}" srcOrd="2" destOrd="0" presId="urn:microsoft.com/office/officeart/2005/8/layout/hProcess9"/>
    <dgm:cxn modelId="{500E3EA2-B935-5D46-9730-8FDD4B057438}" type="presParOf" srcId="{243F4986-2148-EB47-82D5-13F4EACEDB55}" destId="{8EB64373-52E0-7349-8D2B-6345110990DD}" srcOrd="3" destOrd="0" presId="urn:microsoft.com/office/officeart/2005/8/layout/hProcess9"/>
    <dgm:cxn modelId="{CD66C2B7-3AB7-6942-8ABB-54899C36C9E8}" type="presParOf" srcId="{243F4986-2148-EB47-82D5-13F4EACEDB55}" destId="{3C847654-A2DA-9840-B512-B4F27631AB6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F6D01E-8F8B-EE41-8B68-F8E98319699B}" type="doc">
      <dgm:prSet loTypeId="urn:microsoft.com/office/officeart/2005/8/layout/hProcess9" loCatId="" qsTypeId="urn:microsoft.com/office/officeart/2005/8/quickstyle/3D9" qsCatId="3D" csTypeId="urn:microsoft.com/office/officeart/2005/8/colors/accent1_2" csCatId="accent1" phldr="1"/>
      <dgm:spPr/>
    </dgm:pt>
    <dgm:pt modelId="{90D6C5D6-B612-2940-8CC0-EB85398474FC}">
      <dgm:prSet phldrT="[Texte]"/>
      <dgm:spPr/>
      <dgm:t>
        <a:bodyPr/>
        <a:lstStyle/>
        <a:p>
          <a:r>
            <a:rPr lang="fr-FR" dirty="0" smtClean="0"/>
            <a:t>Pages</a:t>
          </a:r>
          <a:endParaRPr lang="fr-FR" dirty="0"/>
        </a:p>
      </dgm:t>
    </dgm:pt>
    <dgm:pt modelId="{180FBE2D-9807-2941-BEE7-AA356174552D}" type="parTrans" cxnId="{210217F2-A759-D042-B413-E19FE8D45BDE}">
      <dgm:prSet/>
      <dgm:spPr/>
      <dgm:t>
        <a:bodyPr/>
        <a:lstStyle/>
        <a:p>
          <a:endParaRPr lang="fr-FR"/>
        </a:p>
      </dgm:t>
    </dgm:pt>
    <dgm:pt modelId="{837890F7-3728-2A46-95A6-D5E477E3A25D}" type="sibTrans" cxnId="{210217F2-A759-D042-B413-E19FE8D45BDE}">
      <dgm:prSet/>
      <dgm:spPr/>
      <dgm:t>
        <a:bodyPr/>
        <a:lstStyle/>
        <a:p>
          <a:endParaRPr lang="fr-FR"/>
        </a:p>
      </dgm:t>
    </dgm:pt>
    <dgm:pt modelId="{45EC8C91-ECC0-E740-8EB7-1896BAAB3BA0}">
      <dgm:prSet phldrT="[Texte]"/>
      <dgm:spPr/>
      <dgm:t>
        <a:bodyPr/>
        <a:lstStyle/>
        <a:p>
          <a:r>
            <a:rPr lang="fr-FR" dirty="0" smtClean="0"/>
            <a:t>chapitres</a:t>
          </a:r>
          <a:endParaRPr lang="fr-FR" dirty="0"/>
        </a:p>
      </dgm:t>
    </dgm:pt>
    <dgm:pt modelId="{FB2143AB-AAC5-EC4D-A425-3D2E21694C8D}" type="parTrans" cxnId="{F09595DB-59F3-FE49-A19C-6D8CBFC91217}">
      <dgm:prSet/>
      <dgm:spPr/>
      <dgm:t>
        <a:bodyPr/>
        <a:lstStyle/>
        <a:p>
          <a:endParaRPr lang="fr-FR"/>
        </a:p>
      </dgm:t>
    </dgm:pt>
    <dgm:pt modelId="{B9C57510-555C-5342-98E2-67E650AADB86}" type="sibTrans" cxnId="{F09595DB-59F3-FE49-A19C-6D8CBFC91217}">
      <dgm:prSet/>
      <dgm:spPr/>
      <dgm:t>
        <a:bodyPr/>
        <a:lstStyle/>
        <a:p>
          <a:endParaRPr lang="fr-FR"/>
        </a:p>
      </dgm:t>
    </dgm:pt>
    <dgm:pt modelId="{B3BF6EA7-0520-B94A-B567-A5E2D5627F0E}">
      <dgm:prSet phldrT="[Texte]"/>
      <dgm:spPr/>
      <dgm:t>
        <a:bodyPr/>
        <a:lstStyle/>
        <a:p>
          <a:r>
            <a:rPr lang="fr-FR" dirty="0" smtClean="0"/>
            <a:t>Phrases</a:t>
          </a:r>
          <a:endParaRPr lang="fr-FR" dirty="0"/>
        </a:p>
      </dgm:t>
    </dgm:pt>
    <dgm:pt modelId="{92AABB5F-FF1F-BA4C-A560-149580A79BFF}" type="parTrans" cxnId="{E814B053-9195-D441-9D56-344882C31B3D}">
      <dgm:prSet/>
      <dgm:spPr/>
      <dgm:t>
        <a:bodyPr/>
        <a:lstStyle/>
        <a:p>
          <a:endParaRPr lang="fr-FR"/>
        </a:p>
      </dgm:t>
    </dgm:pt>
    <dgm:pt modelId="{C019C899-1584-AE45-BFA0-8318A0898068}" type="sibTrans" cxnId="{E814B053-9195-D441-9D56-344882C31B3D}">
      <dgm:prSet/>
      <dgm:spPr/>
      <dgm:t>
        <a:bodyPr/>
        <a:lstStyle/>
        <a:p>
          <a:endParaRPr lang="fr-FR"/>
        </a:p>
      </dgm:t>
    </dgm:pt>
    <dgm:pt modelId="{7C8145B4-C3C1-1343-9D27-1404FB6CB7D3}" type="pres">
      <dgm:prSet presAssocID="{CCF6D01E-8F8B-EE41-8B68-F8E98319699B}" presName="CompostProcess" presStyleCnt="0">
        <dgm:presLayoutVars>
          <dgm:dir/>
          <dgm:resizeHandles val="exact"/>
        </dgm:presLayoutVars>
      </dgm:prSet>
      <dgm:spPr/>
    </dgm:pt>
    <dgm:pt modelId="{6D7B936D-F790-A644-A96D-5B9EB85A8506}" type="pres">
      <dgm:prSet presAssocID="{CCF6D01E-8F8B-EE41-8B68-F8E98319699B}" presName="arrow" presStyleLbl="bgShp" presStyleIdx="0" presStyleCnt="1"/>
      <dgm:spPr/>
    </dgm:pt>
    <dgm:pt modelId="{243F4986-2148-EB47-82D5-13F4EACEDB55}" type="pres">
      <dgm:prSet presAssocID="{CCF6D01E-8F8B-EE41-8B68-F8E98319699B}" presName="linearProcess" presStyleCnt="0"/>
      <dgm:spPr/>
    </dgm:pt>
    <dgm:pt modelId="{977287C2-AD82-C640-8F08-94708378944B}" type="pres">
      <dgm:prSet presAssocID="{90D6C5D6-B612-2940-8CC0-EB85398474F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2EBF83-F137-9749-8E5E-851985A86956}" type="pres">
      <dgm:prSet presAssocID="{837890F7-3728-2A46-95A6-D5E477E3A25D}" presName="sibTrans" presStyleCnt="0"/>
      <dgm:spPr/>
    </dgm:pt>
    <dgm:pt modelId="{28DB6186-D903-884A-B480-C5E844D171D6}" type="pres">
      <dgm:prSet presAssocID="{45EC8C91-ECC0-E740-8EB7-1896BAAB3BA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B64373-52E0-7349-8D2B-6345110990DD}" type="pres">
      <dgm:prSet presAssocID="{B9C57510-555C-5342-98E2-67E650AADB86}" presName="sibTrans" presStyleCnt="0"/>
      <dgm:spPr/>
    </dgm:pt>
    <dgm:pt modelId="{3C847654-A2DA-9840-B512-B4F27631AB6B}" type="pres">
      <dgm:prSet presAssocID="{B3BF6EA7-0520-B94A-B567-A5E2D5627F0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7197BA3-15DB-114A-AD29-E3367FA817D0}" type="presOf" srcId="{CCF6D01E-8F8B-EE41-8B68-F8E98319699B}" destId="{7C8145B4-C3C1-1343-9D27-1404FB6CB7D3}" srcOrd="0" destOrd="0" presId="urn:microsoft.com/office/officeart/2005/8/layout/hProcess9"/>
    <dgm:cxn modelId="{6EAD8607-722F-3A45-8168-154A12C2261D}" type="presOf" srcId="{B3BF6EA7-0520-B94A-B567-A5E2D5627F0E}" destId="{3C847654-A2DA-9840-B512-B4F27631AB6B}" srcOrd="0" destOrd="0" presId="urn:microsoft.com/office/officeart/2005/8/layout/hProcess9"/>
    <dgm:cxn modelId="{1424F757-56F7-584C-A62F-DBCFB9B61EF1}" type="presOf" srcId="{45EC8C91-ECC0-E740-8EB7-1896BAAB3BA0}" destId="{28DB6186-D903-884A-B480-C5E844D171D6}" srcOrd="0" destOrd="0" presId="urn:microsoft.com/office/officeart/2005/8/layout/hProcess9"/>
    <dgm:cxn modelId="{E814B053-9195-D441-9D56-344882C31B3D}" srcId="{CCF6D01E-8F8B-EE41-8B68-F8E98319699B}" destId="{B3BF6EA7-0520-B94A-B567-A5E2D5627F0E}" srcOrd="2" destOrd="0" parTransId="{92AABB5F-FF1F-BA4C-A560-149580A79BFF}" sibTransId="{C019C899-1584-AE45-BFA0-8318A0898068}"/>
    <dgm:cxn modelId="{F09595DB-59F3-FE49-A19C-6D8CBFC91217}" srcId="{CCF6D01E-8F8B-EE41-8B68-F8E98319699B}" destId="{45EC8C91-ECC0-E740-8EB7-1896BAAB3BA0}" srcOrd="1" destOrd="0" parTransId="{FB2143AB-AAC5-EC4D-A425-3D2E21694C8D}" sibTransId="{B9C57510-555C-5342-98E2-67E650AADB86}"/>
    <dgm:cxn modelId="{210217F2-A759-D042-B413-E19FE8D45BDE}" srcId="{CCF6D01E-8F8B-EE41-8B68-F8E98319699B}" destId="{90D6C5D6-B612-2940-8CC0-EB85398474FC}" srcOrd="0" destOrd="0" parTransId="{180FBE2D-9807-2941-BEE7-AA356174552D}" sibTransId="{837890F7-3728-2A46-95A6-D5E477E3A25D}"/>
    <dgm:cxn modelId="{1B496AC0-217E-F24A-A815-09F205F9DE1B}" type="presOf" srcId="{90D6C5D6-B612-2940-8CC0-EB85398474FC}" destId="{977287C2-AD82-C640-8F08-94708378944B}" srcOrd="0" destOrd="0" presId="urn:microsoft.com/office/officeart/2005/8/layout/hProcess9"/>
    <dgm:cxn modelId="{DEAC9D14-101E-2E41-8E42-C4A0DDA0E48E}" type="presParOf" srcId="{7C8145B4-C3C1-1343-9D27-1404FB6CB7D3}" destId="{6D7B936D-F790-A644-A96D-5B9EB85A8506}" srcOrd="0" destOrd="0" presId="urn:microsoft.com/office/officeart/2005/8/layout/hProcess9"/>
    <dgm:cxn modelId="{B72B9F5D-54A5-4349-9C4A-D5652556467D}" type="presParOf" srcId="{7C8145B4-C3C1-1343-9D27-1404FB6CB7D3}" destId="{243F4986-2148-EB47-82D5-13F4EACEDB55}" srcOrd="1" destOrd="0" presId="urn:microsoft.com/office/officeart/2005/8/layout/hProcess9"/>
    <dgm:cxn modelId="{E1A58850-8899-B642-A696-82522EFA0AAD}" type="presParOf" srcId="{243F4986-2148-EB47-82D5-13F4EACEDB55}" destId="{977287C2-AD82-C640-8F08-94708378944B}" srcOrd="0" destOrd="0" presId="urn:microsoft.com/office/officeart/2005/8/layout/hProcess9"/>
    <dgm:cxn modelId="{998D2BC2-33DC-9C43-8B0A-4A72AEAE62F7}" type="presParOf" srcId="{243F4986-2148-EB47-82D5-13F4EACEDB55}" destId="{A62EBF83-F137-9749-8E5E-851985A86956}" srcOrd="1" destOrd="0" presId="urn:microsoft.com/office/officeart/2005/8/layout/hProcess9"/>
    <dgm:cxn modelId="{7566169D-DA6A-DA44-9882-694885EDA83E}" type="presParOf" srcId="{243F4986-2148-EB47-82D5-13F4EACEDB55}" destId="{28DB6186-D903-884A-B480-C5E844D171D6}" srcOrd="2" destOrd="0" presId="urn:microsoft.com/office/officeart/2005/8/layout/hProcess9"/>
    <dgm:cxn modelId="{244059B0-1F5B-184D-B5CA-13CDCB352272}" type="presParOf" srcId="{243F4986-2148-EB47-82D5-13F4EACEDB55}" destId="{8EB64373-52E0-7349-8D2B-6345110990DD}" srcOrd="3" destOrd="0" presId="urn:microsoft.com/office/officeart/2005/8/layout/hProcess9"/>
    <dgm:cxn modelId="{B51383AC-2EAD-2440-8CDF-913D87C6EC63}" type="presParOf" srcId="{243F4986-2148-EB47-82D5-13F4EACEDB55}" destId="{3C847654-A2DA-9840-B512-B4F27631AB6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936D-F790-A644-A96D-5B9EB85A8506}">
      <dsp:nvSpPr>
        <dsp:cNvPr id="0" name=""/>
        <dsp:cNvSpPr/>
      </dsp:nvSpPr>
      <dsp:spPr>
        <a:xfrm>
          <a:off x="553211" y="0"/>
          <a:ext cx="6269736" cy="296681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287C2-AD82-C640-8F08-94708378944B}">
      <dsp:nvSpPr>
        <dsp:cNvPr id="0" name=""/>
        <dsp:cNvSpPr/>
      </dsp:nvSpPr>
      <dsp:spPr>
        <a:xfrm>
          <a:off x="4704" y="890045"/>
          <a:ext cx="2327605" cy="1186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Document</a:t>
          </a:r>
          <a:endParaRPr lang="fr-FR" sz="2700" kern="1200" dirty="0"/>
        </a:p>
      </dsp:txBody>
      <dsp:txXfrm>
        <a:off x="62635" y="947976"/>
        <a:ext cx="2211743" cy="1070865"/>
      </dsp:txXfrm>
    </dsp:sp>
    <dsp:sp modelId="{28DB6186-D903-884A-B480-C5E844D171D6}">
      <dsp:nvSpPr>
        <dsp:cNvPr id="0" name=""/>
        <dsp:cNvSpPr/>
      </dsp:nvSpPr>
      <dsp:spPr>
        <a:xfrm>
          <a:off x="2524277" y="890045"/>
          <a:ext cx="2327605" cy="1186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Paragraphes</a:t>
          </a:r>
          <a:endParaRPr lang="fr-FR" sz="2700" kern="1200" dirty="0"/>
        </a:p>
      </dsp:txBody>
      <dsp:txXfrm>
        <a:off x="2582208" y="947976"/>
        <a:ext cx="2211743" cy="1070865"/>
      </dsp:txXfrm>
    </dsp:sp>
    <dsp:sp modelId="{3C847654-A2DA-9840-B512-B4F27631AB6B}">
      <dsp:nvSpPr>
        <dsp:cNvPr id="0" name=""/>
        <dsp:cNvSpPr/>
      </dsp:nvSpPr>
      <dsp:spPr>
        <a:xfrm>
          <a:off x="5043850" y="890045"/>
          <a:ext cx="2327605" cy="11867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  <a:sp3d extrusionH="28000" prstMaterial="matte"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kern="1200" dirty="0" smtClean="0"/>
            <a:t>mots</a:t>
          </a:r>
          <a:endParaRPr lang="fr-FR" sz="2700" kern="1200" dirty="0"/>
        </a:p>
      </dsp:txBody>
      <dsp:txXfrm>
        <a:off x="5101781" y="947976"/>
        <a:ext cx="2211743" cy="10708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936D-F790-A644-A96D-5B9EB85A8506}">
      <dsp:nvSpPr>
        <dsp:cNvPr id="0" name=""/>
        <dsp:cNvSpPr/>
      </dsp:nvSpPr>
      <dsp:spPr>
        <a:xfrm>
          <a:off x="457199" y="0"/>
          <a:ext cx="5181600" cy="245191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287C2-AD82-C640-8F08-94708378944B}">
      <dsp:nvSpPr>
        <dsp:cNvPr id="0" name=""/>
        <dsp:cNvSpPr/>
      </dsp:nvSpPr>
      <dsp:spPr>
        <a:xfrm>
          <a:off x="3655" y="735574"/>
          <a:ext cx="1901967" cy="980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Pages</a:t>
          </a:r>
          <a:endParaRPr lang="fr-FR" sz="3000" kern="1200" dirty="0"/>
        </a:p>
      </dsp:txBody>
      <dsp:txXfrm>
        <a:off x="51532" y="783451"/>
        <a:ext cx="1806213" cy="885012"/>
      </dsp:txXfrm>
    </dsp:sp>
    <dsp:sp modelId="{28DB6186-D903-884A-B480-C5E844D171D6}">
      <dsp:nvSpPr>
        <dsp:cNvPr id="0" name=""/>
        <dsp:cNvSpPr/>
      </dsp:nvSpPr>
      <dsp:spPr>
        <a:xfrm>
          <a:off x="2097016" y="735574"/>
          <a:ext cx="1901967" cy="980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chapitres</a:t>
          </a:r>
          <a:endParaRPr lang="fr-FR" sz="3000" kern="1200" dirty="0"/>
        </a:p>
      </dsp:txBody>
      <dsp:txXfrm>
        <a:off x="2144893" y="783451"/>
        <a:ext cx="1806213" cy="885012"/>
      </dsp:txXfrm>
    </dsp:sp>
    <dsp:sp modelId="{3C847654-A2DA-9840-B512-B4F27631AB6B}">
      <dsp:nvSpPr>
        <dsp:cNvPr id="0" name=""/>
        <dsp:cNvSpPr/>
      </dsp:nvSpPr>
      <dsp:spPr>
        <a:xfrm>
          <a:off x="4190376" y="735574"/>
          <a:ext cx="1901967" cy="980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Phrases</a:t>
          </a:r>
          <a:endParaRPr lang="fr-FR" sz="3000" kern="1200" dirty="0"/>
        </a:p>
      </dsp:txBody>
      <dsp:txXfrm>
        <a:off x="4238253" y="783451"/>
        <a:ext cx="1806213" cy="885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01/10/2015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Mise à niveau OFFICE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Workflow</a:t>
            </a:r>
            <a:r>
              <a:rPr lang="fr-FR" dirty="0" smtClean="0"/>
              <a:t> basique Traitement de texte</a:t>
            </a:r>
          </a:p>
        </p:txBody>
      </p:sp>
    </p:spTree>
    <p:extLst>
      <p:ext uri="{BB962C8B-B14F-4D97-AF65-F5344CB8AC3E}">
        <p14:creationId xmlns:p14="http://schemas.microsoft.com/office/powerpoint/2010/main" val="3998929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7</a:t>
            </a:r>
            <a:r>
              <a:rPr lang="fr-FR" dirty="0" smtClean="0"/>
              <a:t>. </a:t>
            </a:r>
            <a:r>
              <a:rPr lang="fr-FR" dirty="0" smtClean="0"/>
              <a:t>Ajout </a:t>
            </a:r>
            <a:r>
              <a:rPr lang="fr-FR" dirty="0" smtClean="0"/>
              <a:t>d’une table des matières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 peut s’agir :</a:t>
            </a:r>
          </a:p>
          <a:p>
            <a:pPr lvl="1"/>
            <a:r>
              <a:rPr lang="fr-FR" dirty="0" smtClean="0"/>
              <a:t>D’un sommaire (en début de document)</a:t>
            </a:r>
          </a:p>
          <a:p>
            <a:pPr lvl="1"/>
            <a:r>
              <a:rPr lang="fr-FR" dirty="0" smtClean="0"/>
              <a:t>D’une table des matières (en fin de document)</a:t>
            </a:r>
          </a:p>
          <a:p>
            <a:r>
              <a:rPr lang="fr-FR" dirty="0" smtClean="0"/>
              <a:t>La table est générée à partir des styles de titres (Titre1, 2, 3..)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63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8. Révision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Commentaires</a:t>
            </a:r>
          </a:p>
          <a:p>
            <a:r>
              <a:rPr lang="fr-FR" dirty="0" smtClean="0"/>
              <a:t>Suivi</a:t>
            </a:r>
          </a:p>
          <a:p>
            <a:r>
              <a:rPr lang="fr-FR" dirty="0" smtClean="0"/>
              <a:t>Modifications (droits)</a:t>
            </a:r>
          </a:p>
          <a:p>
            <a:r>
              <a:rPr lang="fr-FR" dirty="0" smtClean="0"/>
              <a:t>Partage</a:t>
            </a:r>
          </a:p>
          <a:p>
            <a:r>
              <a:rPr lang="fr-FR" dirty="0" smtClean="0"/>
              <a:t>Protection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5158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du </a:t>
            </a:r>
            <a:r>
              <a:rPr lang="fr-FR" dirty="0" err="1" smtClean="0"/>
              <a:t>workflow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400" dirty="0" smtClean="0"/>
              <a:t>Efficacité</a:t>
            </a:r>
          </a:p>
          <a:p>
            <a:r>
              <a:rPr lang="fr-FR" sz="4400" dirty="0" smtClean="0"/>
              <a:t>Simplicité</a:t>
            </a:r>
          </a:p>
          <a:p>
            <a:r>
              <a:rPr lang="fr-FR" sz="4400" dirty="0" err="1" smtClean="0"/>
              <a:t>Collaborativité</a:t>
            </a:r>
            <a:endParaRPr lang="fr-FR" sz="4400" dirty="0" smtClean="0"/>
          </a:p>
          <a:p>
            <a:r>
              <a:rPr lang="fr-FR" sz="4400" dirty="0" smtClean="0"/>
              <a:t> Pour réaliser :</a:t>
            </a:r>
          </a:p>
          <a:p>
            <a:pPr lvl="1"/>
            <a:r>
              <a:rPr lang="fr-FR" sz="4000" dirty="0" smtClean="0"/>
              <a:t>Courriers</a:t>
            </a:r>
          </a:p>
          <a:p>
            <a:pPr lvl="1"/>
            <a:r>
              <a:rPr lang="fr-FR" sz="4000" dirty="0" smtClean="0"/>
              <a:t>Documents de synthèse</a:t>
            </a:r>
          </a:p>
          <a:p>
            <a:pPr lvl="1"/>
            <a:r>
              <a:rPr lang="fr-FR" sz="4000" dirty="0" smtClean="0"/>
              <a:t>Rapport de stage</a:t>
            </a:r>
          </a:p>
          <a:p>
            <a:pPr lvl="1"/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15634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Paradigme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715489662"/>
              </p:ext>
            </p:extLst>
          </p:nvPr>
        </p:nvGraphicFramePr>
        <p:xfrm>
          <a:off x="883920" y="1352838"/>
          <a:ext cx="7376160" cy="2966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759974678"/>
              </p:ext>
            </p:extLst>
          </p:nvPr>
        </p:nvGraphicFramePr>
        <p:xfrm>
          <a:off x="1524000" y="4001315"/>
          <a:ext cx="6096000" cy="2451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707673" y="2152751"/>
            <a:ext cx="140329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Structurels</a:t>
            </a: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21815" y="4651341"/>
            <a:ext cx="139056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Corollaires</a:t>
            </a: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796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Saisie au kilomètre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Le texte est </a:t>
            </a:r>
            <a:r>
              <a:rPr lang="fr-FR" b="1" dirty="0" smtClean="0"/>
              <a:t>saisi</a:t>
            </a:r>
            <a:r>
              <a:rPr lang="fr-FR" dirty="0" smtClean="0"/>
              <a:t> :</a:t>
            </a:r>
          </a:p>
          <a:p>
            <a:pPr lvl="1"/>
            <a:r>
              <a:rPr lang="fr-FR" dirty="0" smtClean="0"/>
              <a:t>Au clavier</a:t>
            </a:r>
          </a:p>
          <a:p>
            <a:pPr lvl="1"/>
            <a:r>
              <a:rPr lang="fr-FR" dirty="0" smtClean="0"/>
              <a:t>En dictée vocale</a:t>
            </a:r>
          </a:p>
          <a:p>
            <a:r>
              <a:rPr lang="fr-FR" dirty="0" smtClean="0"/>
              <a:t>Seuls les </a:t>
            </a:r>
            <a:r>
              <a:rPr lang="fr-FR" b="1" dirty="0" smtClean="0"/>
              <a:t>paragraphes</a:t>
            </a:r>
            <a:r>
              <a:rPr lang="fr-FR" dirty="0" smtClean="0"/>
              <a:t> sont importants  : action sur la touche Entrée : </a:t>
            </a:r>
            <a:r>
              <a:rPr lang="fr-FR" dirty="0" smtClean="0">
                <a:latin typeface="ＭＳ ゴシック"/>
                <a:ea typeface="ＭＳ ゴシック"/>
                <a:cs typeface="ＭＳ ゴシック"/>
              </a:rPr>
              <a:t>⏎</a:t>
            </a:r>
            <a:endParaRPr lang="fr-FR" dirty="0" smtClean="0"/>
          </a:p>
          <a:p>
            <a:pPr marL="36576" indent="0">
              <a:buNone/>
            </a:pPr>
            <a:endParaRPr lang="fr-FR" dirty="0" smtClean="0"/>
          </a:p>
          <a:p>
            <a:r>
              <a:rPr lang="fr-FR" dirty="0" smtClean="0"/>
              <a:t>On ne tient pas compte des dispositions (gauche, droite, centre..)..</a:t>
            </a:r>
          </a:p>
          <a:p>
            <a:r>
              <a:rPr lang="fr-FR" dirty="0" smtClean="0"/>
              <a:t>..ni des mises en forme (police, graisse, italique..)</a:t>
            </a:r>
          </a:p>
          <a:p>
            <a:r>
              <a:rPr lang="fr-FR" dirty="0" smtClean="0"/>
              <a:t>On peut faire cette saisie dans un simple éditeur de texte</a:t>
            </a:r>
          </a:p>
        </p:txBody>
      </p:sp>
    </p:spTree>
    <p:extLst>
      <p:ext uri="{BB962C8B-B14F-4D97-AF65-F5344CB8AC3E}">
        <p14:creationId xmlns:p14="http://schemas.microsoft.com/office/powerpoint/2010/main" val="405225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Correction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correction peut (doit) être :</a:t>
            </a:r>
          </a:p>
          <a:p>
            <a:pPr lvl="1"/>
            <a:r>
              <a:rPr lang="fr-FR" dirty="0" smtClean="0"/>
              <a:t>Orthographique (vocabulaire)</a:t>
            </a:r>
          </a:p>
          <a:p>
            <a:pPr lvl="1"/>
            <a:r>
              <a:rPr lang="fr-FR" dirty="0" smtClean="0"/>
              <a:t>Grammaticale (conjugaison, accords..)</a:t>
            </a:r>
          </a:p>
          <a:p>
            <a:pPr lvl="1"/>
            <a:r>
              <a:rPr lang="fr-FR" dirty="0" smtClean="0"/>
              <a:t>Sémantique (sens)</a:t>
            </a:r>
          </a:p>
          <a:p>
            <a:r>
              <a:rPr lang="fr-FR" dirty="0" smtClean="0"/>
              <a:t>On peut utiliser un correcteur tiers</a:t>
            </a:r>
          </a:p>
          <a:p>
            <a:pPr lvl="1"/>
            <a:r>
              <a:rPr lang="fr-FR" dirty="0" smtClean="0"/>
              <a:t>souvent plus performant..</a:t>
            </a:r>
          </a:p>
          <a:p>
            <a:pPr lvl="1"/>
            <a:r>
              <a:rPr lang="fr-FR" dirty="0" smtClean="0"/>
              <a:t>..et payant !</a:t>
            </a:r>
          </a:p>
        </p:txBody>
      </p:sp>
    </p:spTree>
    <p:extLst>
      <p:ext uri="{BB962C8B-B14F-4D97-AF65-F5344CB8AC3E}">
        <p14:creationId xmlns:p14="http://schemas.microsoft.com/office/powerpoint/2010/main" val="52268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 Application des Styles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Retirer toute mise en forme</a:t>
            </a:r>
          </a:p>
          <a:p>
            <a:r>
              <a:rPr lang="fr-FR" dirty="0" smtClean="0"/>
              <a:t>Appliquer un style standard sans interligne</a:t>
            </a:r>
          </a:p>
          <a:p>
            <a:r>
              <a:rPr lang="fr-FR" dirty="0" smtClean="0"/>
              <a:t>Appliquer les styles hiérarchisés (Titre1, 2, 3..) sur les têtes de chapitres (volet Explorateur dans Word pour afficher la hiérarchie)</a:t>
            </a:r>
          </a:p>
          <a:p>
            <a:r>
              <a:rPr lang="fr-FR" dirty="0" smtClean="0"/>
              <a:t>Appliquer les styles spécifiques (puces, puces numérotées..) à partir de styles existants ou créés pour les besoins.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40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Modification des styles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modifie les styles existants et/ou</a:t>
            </a:r>
          </a:p>
          <a:p>
            <a:r>
              <a:rPr lang="fr-FR" dirty="0" smtClean="0"/>
              <a:t>On créé des styles  applicables à : </a:t>
            </a:r>
          </a:p>
          <a:p>
            <a:pPr lvl="1"/>
            <a:r>
              <a:rPr lang="fr-FR" dirty="0" smtClean="0"/>
              <a:t>certains paragraphes</a:t>
            </a:r>
          </a:p>
          <a:p>
            <a:pPr lvl="1"/>
            <a:r>
              <a:rPr lang="fr-FR" dirty="0" smtClean="0"/>
              <a:t>Certaines zones de texte</a:t>
            </a:r>
          </a:p>
          <a:p>
            <a:r>
              <a:rPr lang="fr-FR" dirty="0" smtClean="0"/>
              <a:t>Les styles sont créés à partir d’autres styles préexistants</a:t>
            </a:r>
          </a:p>
          <a:p>
            <a:r>
              <a:rPr lang="fr-FR" dirty="0" smtClean="0"/>
              <a:t>On peut ensuite appliquer un thème (styles + couleurs + polices)</a:t>
            </a:r>
          </a:p>
        </p:txBody>
      </p:sp>
    </p:spTree>
    <p:extLst>
      <p:ext uri="{BB962C8B-B14F-4D97-AF65-F5344CB8AC3E}">
        <p14:creationId xmlns:p14="http://schemas.microsoft.com/office/powerpoint/2010/main" val="3618456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 </a:t>
            </a:r>
            <a:r>
              <a:rPr lang="fr-FR" dirty="0" smtClean="0"/>
              <a:t>Ajout </a:t>
            </a:r>
            <a:r>
              <a:rPr lang="fr-FR" dirty="0" smtClean="0"/>
              <a:t>d’objets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Il peut s’agir :</a:t>
            </a:r>
          </a:p>
          <a:p>
            <a:pPr lvl="1"/>
            <a:r>
              <a:rPr lang="fr-FR" dirty="0" smtClean="0"/>
              <a:t>D’images</a:t>
            </a:r>
          </a:p>
          <a:p>
            <a:pPr lvl="1"/>
            <a:r>
              <a:rPr lang="fr-FR" dirty="0" smtClean="0"/>
              <a:t>De tableaux</a:t>
            </a:r>
          </a:p>
          <a:p>
            <a:pPr lvl="1"/>
            <a:r>
              <a:rPr lang="fr-FR" dirty="0" smtClean="0"/>
              <a:t>De graphiques </a:t>
            </a:r>
            <a:endParaRPr lang="fr-FR" dirty="0"/>
          </a:p>
          <a:p>
            <a:pPr lvl="1"/>
            <a:r>
              <a:rPr lang="fr-FR" dirty="0" smtClean="0"/>
              <a:t>Des diagrammes (Office/</a:t>
            </a:r>
            <a:r>
              <a:rPr lang="fr-FR" dirty="0" err="1" smtClean="0"/>
              <a:t>SmartArt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De formes</a:t>
            </a:r>
          </a:p>
          <a:p>
            <a:r>
              <a:rPr lang="fr-FR" dirty="0" smtClean="0"/>
              <a:t>Mais aussi :</a:t>
            </a:r>
          </a:p>
          <a:p>
            <a:pPr lvl="1"/>
            <a:r>
              <a:rPr lang="fr-FR" dirty="0" smtClean="0"/>
              <a:t>Des objets liés et implémentés à partir d’autres logiciels (feuille Excel, calendrier..)</a:t>
            </a:r>
          </a:p>
          <a:p>
            <a:r>
              <a:rPr lang="fr-FR" dirty="0" smtClean="0"/>
              <a:t>On doit gérer leur interaction avec le texte (par défaut : mode caractère)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9890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</a:t>
            </a:r>
            <a:r>
              <a:rPr lang="fr-FR" dirty="0" smtClean="0"/>
              <a:t>. Éléments du document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Gestion des entêtes/pieds de page (</a:t>
            </a:r>
            <a:r>
              <a:rPr lang="fr-FR" b="1" dirty="0" smtClean="0"/>
              <a:t>pagination</a:t>
            </a:r>
            <a:r>
              <a:rPr lang="fr-FR" dirty="0" smtClean="0"/>
              <a:t>)</a:t>
            </a:r>
          </a:p>
          <a:p>
            <a:r>
              <a:rPr lang="fr-FR" dirty="0" smtClean="0"/>
              <a:t>Gestion du format (dimensions et orientation)</a:t>
            </a:r>
          </a:p>
          <a:p>
            <a:r>
              <a:rPr lang="fr-FR" dirty="0" smtClean="0"/>
              <a:t>Gestion des marges</a:t>
            </a:r>
          </a:p>
          <a:p>
            <a:r>
              <a:rPr lang="fr-FR" dirty="0" smtClean="0"/>
              <a:t>Gestion éventuelle des :</a:t>
            </a:r>
          </a:p>
          <a:p>
            <a:pPr lvl="1"/>
            <a:r>
              <a:rPr lang="fr-FR" dirty="0" smtClean="0"/>
              <a:t>Saut de pages</a:t>
            </a:r>
          </a:p>
          <a:p>
            <a:pPr lvl="1"/>
            <a:r>
              <a:rPr lang="fr-FR" dirty="0" smtClean="0"/>
              <a:t>Saut de section</a:t>
            </a:r>
          </a:p>
          <a:p>
            <a:r>
              <a:rPr lang="fr-FR" dirty="0" smtClean="0"/>
              <a:t>Gestion de la couverture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6942515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Technique.thmx</Template>
  <TotalTime>132</TotalTime>
  <Words>422</Words>
  <Application>Microsoft Macintosh PowerPoint</Application>
  <PresentationFormat>Présentation à l'écran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Technique</vt:lpstr>
      <vt:lpstr>Mise à niveau OFFICE</vt:lpstr>
      <vt:lpstr>Objectifs du workflow</vt:lpstr>
      <vt:lpstr>Paradigme</vt:lpstr>
      <vt:lpstr>1. Saisie au kilomètre</vt:lpstr>
      <vt:lpstr>2. Correction</vt:lpstr>
      <vt:lpstr>3. Application des Styles</vt:lpstr>
      <vt:lpstr>4. Modification des styles</vt:lpstr>
      <vt:lpstr>5. Ajout d’objets</vt:lpstr>
      <vt:lpstr>6. Éléments du document</vt:lpstr>
      <vt:lpstr>7. Ajout d’une table des matières</vt:lpstr>
      <vt:lpstr>8. Révision</vt:lpstr>
    </vt:vector>
  </TitlesOfParts>
  <Company>IUT de Troyes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à niveau OFFICE</dc:title>
  <dc:creator>Thierry BAUSER</dc:creator>
  <cp:lastModifiedBy>Thierry BAUSER</cp:lastModifiedBy>
  <cp:revision>12</cp:revision>
  <dcterms:created xsi:type="dcterms:W3CDTF">2015-10-01T07:07:11Z</dcterms:created>
  <dcterms:modified xsi:type="dcterms:W3CDTF">2015-10-01T10:06:02Z</dcterms:modified>
</cp:coreProperties>
</file>