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0080625" cy="7559675"/>
  <p:notesSz cx="7559675" cy="10691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43"/>
  </p:normalViewPr>
  <p:slideViewPr>
    <p:cSldViewPr snapToGrid="0" snapToObjects="1">
      <p:cViewPr varScale="1">
        <p:scale>
          <a:sx n="86" d="100"/>
          <a:sy n="86" d="100"/>
        </p:scale>
        <p:origin x="1616"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lang="fr-FR" sz="4400" b="0" strike="noStrike" spc="-1">
              <a:solidFill>
                <a:srgbClr val="000000"/>
              </a:solidFill>
              <a:uFill>
                <a:solidFill>
                  <a:srgbClr val="FFFFFF"/>
                </a:solidFill>
              </a:uFill>
              <a:latin typeface="Arial"/>
            </a:endParaRPr>
          </a:p>
        </p:txBody>
      </p:sp>
      <p:sp>
        <p:nvSpPr>
          <p:cNvPr id="27" name="PlaceHolder 2"/>
          <p:cNvSpPr>
            <a:spLocks noGrp="1"/>
          </p:cNvSpPr>
          <p:nvPr>
            <p:ph type="body"/>
          </p:nvPr>
        </p:nvSpPr>
        <p:spPr>
          <a:xfrm>
            <a:off x="504000" y="1769040"/>
            <a:ext cx="9071640" cy="2091240"/>
          </a:xfrm>
          <a:prstGeom prst="rect">
            <a:avLst/>
          </a:prstGeom>
        </p:spPr>
        <p:txBody>
          <a:bodyPr lIns="0" tIns="0" rIns="0" bIns="0"/>
          <a:lstStyle/>
          <a:p>
            <a:endParaRPr lang="fr-FR" sz="3200" b="0" strike="noStrike" spc="-1">
              <a:solidFill>
                <a:srgbClr val="000000"/>
              </a:solidFill>
              <a:uFill>
                <a:solidFill>
                  <a:srgbClr val="FFFFFF"/>
                </a:solidFill>
              </a:uFill>
              <a:latin typeface="Arial"/>
            </a:endParaRPr>
          </a:p>
        </p:txBody>
      </p:sp>
      <p:sp>
        <p:nvSpPr>
          <p:cNvPr id="28" name="PlaceHolder 3"/>
          <p:cNvSpPr>
            <a:spLocks noGrp="1"/>
          </p:cNvSpPr>
          <p:nvPr>
            <p:ph type="body"/>
          </p:nvPr>
        </p:nvSpPr>
        <p:spPr>
          <a:xfrm>
            <a:off x="504000" y="4059360"/>
            <a:ext cx="9071640" cy="2091240"/>
          </a:xfrm>
          <a:prstGeom prst="rect">
            <a:avLst/>
          </a:prstGeom>
        </p:spPr>
        <p:txBody>
          <a:bodyPr lIns="0" tIns="0" rIns="0" bIns="0"/>
          <a:lstStyle/>
          <a:p>
            <a:endParaRPr lang="fr-F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lang="fr-FR" sz="4400" b="0" strike="noStrike" spc="-1">
              <a:solidFill>
                <a:srgbClr val="000000"/>
              </a:solidFill>
              <a:uFill>
                <a:solidFill>
                  <a:srgbClr val="FFFFFF"/>
                </a:solidFill>
              </a:uFill>
              <a:latin typeface="Arial"/>
            </a:endParaRPr>
          </a:p>
        </p:txBody>
      </p:sp>
      <p:sp>
        <p:nvSpPr>
          <p:cNvPr id="30" name="PlaceHolder 2"/>
          <p:cNvSpPr>
            <a:spLocks noGrp="1"/>
          </p:cNvSpPr>
          <p:nvPr>
            <p:ph type="body"/>
          </p:nvPr>
        </p:nvSpPr>
        <p:spPr>
          <a:xfrm>
            <a:off x="504000" y="1769040"/>
            <a:ext cx="4426920" cy="2091240"/>
          </a:xfrm>
          <a:prstGeom prst="rect">
            <a:avLst/>
          </a:prstGeom>
        </p:spPr>
        <p:txBody>
          <a:bodyPr lIns="0" tIns="0" rIns="0" bIns="0"/>
          <a:lstStyle/>
          <a:p>
            <a:endParaRPr lang="fr-FR" sz="3200" b="0" strike="noStrike" spc="-1">
              <a:solidFill>
                <a:srgbClr val="000000"/>
              </a:solidFill>
              <a:uFill>
                <a:solidFill>
                  <a:srgbClr val="FFFFFF"/>
                </a:solidFill>
              </a:uFill>
              <a:latin typeface="Arial"/>
            </a:endParaRPr>
          </a:p>
        </p:txBody>
      </p:sp>
      <p:sp>
        <p:nvSpPr>
          <p:cNvPr id="31" name="PlaceHolder 3"/>
          <p:cNvSpPr>
            <a:spLocks noGrp="1"/>
          </p:cNvSpPr>
          <p:nvPr>
            <p:ph type="body"/>
          </p:nvPr>
        </p:nvSpPr>
        <p:spPr>
          <a:xfrm>
            <a:off x="5152680" y="1769040"/>
            <a:ext cx="4426920" cy="2091240"/>
          </a:xfrm>
          <a:prstGeom prst="rect">
            <a:avLst/>
          </a:prstGeom>
        </p:spPr>
        <p:txBody>
          <a:bodyPr lIns="0" tIns="0" rIns="0" bIns="0"/>
          <a:lstStyle/>
          <a:p>
            <a:endParaRPr lang="fr-FR" sz="3200" b="0" strike="noStrike" spc="-1">
              <a:solidFill>
                <a:srgbClr val="000000"/>
              </a:solidFill>
              <a:uFill>
                <a:solidFill>
                  <a:srgbClr val="FFFFFF"/>
                </a:solidFill>
              </a:uFill>
              <a:latin typeface="Arial"/>
            </a:endParaRPr>
          </a:p>
        </p:txBody>
      </p:sp>
      <p:sp>
        <p:nvSpPr>
          <p:cNvPr id="32" name="PlaceHolder 4"/>
          <p:cNvSpPr>
            <a:spLocks noGrp="1"/>
          </p:cNvSpPr>
          <p:nvPr>
            <p:ph type="body"/>
          </p:nvPr>
        </p:nvSpPr>
        <p:spPr>
          <a:xfrm>
            <a:off x="5152680" y="4059360"/>
            <a:ext cx="4426920" cy="2091240"/>
          </a:xfrm>
          <a:prstGeom prst="rect">
            <a:avLst/>
          </a:prstGeom>
        </p:spPr>
        <p:txBody>
          <a:bodyPr lIns="0" tIns="0" rIns="0" bIns="0"/>
          <a:lstStyle/>
          <a:p>
            <a:endParaRPr lang="fr-FR" sz="3200" b="0" strike="noStrike" spc="-1">
              <a:solidFill>
                <a:srgbClr val="000000"/>
              </a:solidFill>
              <a:uFill>
                <a:solidFill>
                  <a:srgbClr val="FFFFFF"/>
                </a:solidFill>
              </a:uFill>
              <a:latin typeface="Arial"/>
            </a:endParaRPr>
          </a:p>
        </p:txBody>
      </p:sp>
      <p:sp>
        <p:nvSpPr>
          <p:cNvPr id="33" name="PlaceHolder 5"/>
          <p:cNvSpPr>
            <a:spLocks noGrp="1"/>
          </p:cNvSpPr>
          <p:nvPr>
            <p:ph type="body"/>
          </p:nvPr>
        </p:nvSpPr>
        <p:spPr>
          <a:xfrm>
            <a:off x="504000" y="4059360"/>
            <a:ext cx="4426920" cy="2091240"/>
          </a:xfrm>
          <a:prstGeom prst="rect">
            <a:avLst/>
          </a:prstGeom>
        </p:spPr>
        <p:txBody>
          <a:bodyPr lIns="0" tIns="0" rIns="0" bIns="0"/>
          <a:lstStyle/>
          <a:p>
            <a:endParaRPr lang="fr-F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lang="fr-FR" sz="4400" b="0" strike="noStrike" spc="-1">
              <a:solidFill>
                <a:srgbClr val="000000"/>
              </a:solidFill>
              <a:uFill>
                <a:solidFill>
                  <a:srgbClr val="FFFFFF"/>
                </a:solidFill>
              </a:uFill>
              <a:latin typeface="Arial"/>
            </a:endParaRPr>
          </a:p>
        </p:txBody>
      </p:sp>
      <p:sp>
        <p:nvSpPr>
          <p:cNvPr id="35" name="PlaceHolder 2"/>
          <p:cNvSpPr>
            <a:spLocks noGrp="1"/>
          </p:cNvSpPr>
          <p:nvPr>
            <p:ph type="body"/>
          </p:nvPr>
        </p:nvSpPr>
        <p:spPr>
          <a:xfrm>
            <a:off x="504000" y="1769040"/>
            <a:ext cx="9071640" cy="4384800"/>
          </a:xfrm>
          <a:prstGeom prst="rect">
            <a:avLst/>
          </a:prstGeom>
        </p:spPr>
        <p:txBody>
          <a:bodyPr lIns="0" tIns="0" rIns="0" bIns="0"/>
          <a:lstStyle/>
          <a:p>
            <a:endParaRPr lang="fr-FR" sz="3200" b="0" strike="noStrike" spc="-1">
              <a:solidFill>
                <a:srgbClr val="000000"/>
              </a:solidFill>
              <a:uFill>
                <a:solidFill>
                  <a:srgbClr val="FFFFFF"/>
                </a:solidFill>
              </a:uFill>
              <a:latin typeface="Arial"/>
            </a:endParaRPr>
          </a:p>
        </p:txBody>
      </p:sp>
      <p:sp>
        <p:nvSpPr>
          <p:cNvPr id="36" name="PlaceHolder 3"/>
          <p:cNvSpPr>
            <a:spLocks noGrp="1"/>
          </p:cNvSpPr>
          <p:nvPr>
            <p:ph type="body"/>
          </p:nvPr>
        </p:nvSpPr>
        <p:spPr>
          <a:xfrm>
            <a:off x="504000" y="1769040"/>
            <a:ext cx="9071640" cy="4384800"/>
          </a:xfrm>
          <a:prstGeom prst="rect">
            <a:avLst/>
          </a:prstGeom>
        </p:spPr>
        <p:txBody>
          <a:bodyPr lIns="0" tIns="0" rIns="0" bIns="0"/>
          <a:lstStyle/>
          <a:p>
            <a:endParaRPr lang="fr-FR" sz="3200" b="0" strike="noStrike" spc="-1">
              <a:solidFill>
                <a:srgbClr val="000000"/>
              </a:solidFill>
              <a:uFill>
                <a:solidFill>
                  <a:srgbClr val="FFFFFF"/>
                </a:solidFill>
              </a:uFill>
              <a:latin typeface="Arial"/>
            </a:endParaRPr>
          </a:p>
        </p:txBody>
      </p:sp>
      <p:pic>
        <p:nvPicPr>
          <p:cNvPr id="37" name="Image 36"/>
          <p:cNvPicPr/>
          <p:nvPr/>
        </p:nvPicPr>
        <p:blipFill>
          <a:blip r:embed="rId2"/>
          <a:stretch/>
        </p:blipFill>
        <p:spPr>
          <a:xfrm>
            <a:off x="2290680" y="1769040"/>
            <a:ext cx="5497560" cy="4384800"/>
          </a:xfrm>
          <a:prstGeom prst="rect">
            <a:avLst/>
          </a:prstGeom>
          <a:ln>
            <a:noFill/>
          </a:ln>
        </p:spPr>
      </p:pic>
      <p:pic>
        <p:nvPicPr>
          <p:cNvPr id="38" name="Image 37"/>
          <p:cNvPicPr/>
          <p:nvPr/>
        </p:nvPicPr>
        <p:blipFill>
          <a:blip r:embed="rId2"/>
          <a:stretch/>
        </p:blipFill>
        <p:spPr>
          <a:xfrm>
            <a:off x="2290680" y="1769040"/>
            <a:ext cx="5497560" cy="438480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lang="fr-FR" sz="4400" b="0" strike="noStrike" spc="-1">
              <a:solidFill>
                <a:srgbClr val="000000"/>
              </a:solidFill>
              <a:uFill>
                <a:solidFill>
                  <a:srgbClr val="FFFFFF"/>
                </a:solidFill>
              </a:uFill>
              <a:latin typeface="Arial"/>
            </a:endParaRPr>
          </a:p>
        </p:txBody>
      </p:sp>
      <p:sp>
        <p:nvSpPr>
          <p:cNvPr id="6" name="PlaceHolder 2"/>
          <p:cNvSpPr>
            <a:spLocks noGrp="1"/>
          </p:cNvSpPr>
          <p:nvPr>
            <p:ph type="subTitle"/>
          </p:nvPr>
        </p:nvSpPr>
        <p:spPr>
          <a:xfrm>
            <a:off x="504000" y="1769040"/>
            <a:ext cx="9071640" cy="4384800"/>
          </a:xfrm>
          <a:prstGeom prst="rect">
            <a:avLst/>
          </a:prstGeom>
        </p:spPr>
        <p:txBody>
          <a:bodyPr lIns="0" tIns="0" rIns="0" bIns="0" anchor="ctr"/>
          <a:lstStyle/>
          <a:p>
            <a:pPr algn="ctr"/>
            <a:endParaRPr lang="fr-F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lang="fr-FR" sz="4400" b="0" strike="noStrike" spc="-1">
              <a:solidFill>
                <a:srgbClr val="000000"/>
              </a:solidFill>
              <a:uFill>
                <a:solidFill>
                  <a:srgbClr val="FFFFFF"/>
                </a:solidFill>
              </a:uFill>
              <a:latin typeface="Arial"/>
            </a:endParaRPr>
          </a:p>
        </p:txBody>
      </p:sp>
      <p:sp>
        <p:nvSpPr>
          <p:cNvPr id="8" name="PlaceHolder 2"/>
          <p:cNvSpPr>
            <a:spLocks noGrp="1"/>
          </p:cNvSpPr>
          <p:nvPr>
            <p:ph type="body"/>
          </p:nvPr>
        </p:nvSpPr>
        <p:spPr>
          <a:xfrm>
            <a:off x="504000" y="1769040"/>
            <a:ext cx="9071640" cy="4384800"/>
          </a:xfrm>
          <a:prstGeom prst="rect">
            <a:avLst/>
          </a:prstGeom>
        </p:spPr>
        <p:txBody>
          <a:bodyPr lIns="0" tIns="0" rIns="0" bIns="0"/>
          <a:lstStyle/>
          <a:p>
            <a:endParaRPr lang="fr-F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lang="fr-FR" sz="4400" b="0" strike="noStrike" spc="-1">
              <a:solidFill>
                <a:srgbClr val="000000"/>
              </a:solidFill>
              <a:uFill>
                <a:solidFill>
                  <a:srgbClr val="FFFFFF"/>
                </a:solidFill>
              </a:uFill>
              <a:latin typeface="Arial"/>
            </a:endParaRPr>
          </a:p>
        </p:txBody>
      </p:sp>
      <p:sp>
        <p:nvSpPr>
          <p:cNvPr id="10" name="PlaceHolder 2"/>
          <p:cNvSpPr>
            <a:spLocks noGrp="1"/>
          </p:cNvSpPr>
          <p:nvPr>
            <p:ph type="body"/>
          </p:nvPr>
        </p:nvSpPr>
        <p:spPr>
          <a:xfrm>
            <a:off x="504000" y="1769040"/>
            <a:ext cx="4426920" cy="4384800"/>
          </a:xfrm>
          <a:prstGeom prst="rect">
            <a:avLst/>
          </a:prstGeom>
        </p:spPr>
        <p:txBody>
          <a:bodyPr lIns="0" tIns="0" rIns="0" bIns="0"/>
          <a:lstStyle/>
          <a:p>
            <a:endParaRPr lang="fr-FR" sz="3200" b="0" strike="noStrike" spc="-1">
              <a:solidFill>
                <a:srgbClr val="000000"/>
              </a:solidFill>
              <a:uFill>
                <a:solidFill>
                  <a:srgbClr val="FFFFFF"/>
                </a:solidFill>
              </a:uFill>
              <a:latin typeface="Arial"/>
            </a:endParaRPr>
          </a:p>
        </p:txBody>
      </p:sp>
      <p:sp>
        <p:nvSpPr>
          <p:cNvPr id="11" name="PlaceHolder 3"/>
          <p:cNvSpPr>
            <a:spLocks noGrp="1"/>
          </p:cNvSpPr>
          <p:nvPr>
            <p:ph type="body"/>
          </p:nvPr>
        </p:nvSpPr>
        <p:spPr>
          <a:xfrm>
            <a:off x="5152680" y="1769040"/>
            <a:ext cx="4426920" cy="4384800"/>
          </a:xfrm>
          <a:prstGeom prst="rect">
            <a:avLst/>
          </a:prstGeom>
        </p:spPr>
        <p:txBody>
          <a:bodyPr lIns="0" tIns="0" rIns="0" bIns="0"/>
          <a:lstStyle/>
          <a:p>
            <a:endParaRPr lang="fr-F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lang="fr-FR"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301320"/>
            <a:ext cx="9071640" cy="5851800"/>
          </a:xfrm>
          <a:prstGeom prst="rect">
            <a:avLst/>
          </a:prstGeom>
        </p:spPr>
        <p:txBody>
          <a:bodyPr lIns="0" tIns="0" rIns="0" bIns="0" anchor="ctr"/>
          <a:lstStyle/>
          <a:p>
            <a:pPr algn="ctr"/>
            <a:endParaRPr lang="fr-F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lang="fr-FR" sz="4400" b="0" strike="noStrike" spc="-1">
              <a:solidFill>
                <a:srgbClr val="000000"/>
              </a:solidFill>
              <a:uFill>
                <a:solidFill>
                  <a:srgbClr val="FFFFFF"/>
                </a:solidFill>
              </a:uFill>
              <a:latin typeface="Arial"/>
            </a:endParaRPr>
          </a:p>
        </p:txBody>
      </p:sp>
      <p:sp>
        <p:nvSpPr>
          <p:cNvPr id="15" name="PlaceHolder 2"/>
          <p:cNvSpPr>
            <a:spLocks noGrp="1"/>
          </p:cNvSpPr>
          <p:nvPr>
            <p:ph type="body"/>
          </p:nvPr>
        </p:nvSpPr>
        <p:spPr>
          <a:xfrm>
            <a:off x="504000" y="1769040"/>
            <a:ext cx="4426920" cy="2091240"/>
          </a:xfrm>
          <a:prstGeom prst="rect">
            <a:avLst/>
          </a:prstGeom>
        </p:spPr>
        <p:txBody>
          <a:bodyPr lIns="0" tIns="0" rIns="0" bIns="0"/>
          <a:lstStyle/>
          <a:p>
            <a:endParaRPr lang="fr-FR" sz="3200" b="0" strike="noStrike" spc="-1">
              <a:solidFill>
                <a:srgbClr val="000000"/>
              </a:solidFill>
              <a:uFill>
                <a:solidFill>
                  <a:srgbClr val="FFFFFF"/>
                </a:solidFill>
              </a:uFill>
              <a:latin typeface="Arial"/>
            </a:endParaRPr>
          </a:p>
        </p:txBody>
      </p:sp>
      <p:sp>
        <p:nvSpPr>
          <p:cNvPr id="16" name="PlaceHolder 3"/>
          <p:cNvSpPr>
            <a:spLocks noGrp="1"/>
          </p:cNvSpPr>
          <p:nvPr>
            <p:ph type="body"/>
          </p:nvPr>
        </p:nvSpPr>
        <p:spPr>
          <a:xfrm>
            <a:off x="504000" y="4059360"/>
            <a:ext cx="4426920" cy="2091240"/>
          </a:xfrm>
          <a:prstGeom prst="rect">
            <a:avLst/>
          </a:prstGeom>
        </p:spPr>
        <p:txBody>
          <a:bodyPr lIns="0" tIns="0" rIns="0" bIns="0"/>
          <a:lstStyle/>
          <a:p>
            <a:endParaRPr lang="fr-FR" sz="3200" b="0" strike="noStrike" spc="-1">
              <a:solidFill>
                <a:srgbClr val="000000"/>
              </a:solidFill>
              <a:uFill>
                <a:solidFill>
                  <a:srgbClr val="FFFFFF"/>
                </a:solidFill>
              </a:uFill>
              <a:latin typeface="Arial"/>
            </a:endParaRPr>
          </a:p>
        </p:txBody>
      </p:sp>
      <p:sp>
        <p:nvSpPr>
          <p:cNvPr id="17" name="PlaceHolder 4"/>
          <p:cNvSpPr>
            <a:spLocks noGrp="1"/>
          </p:cNvSpPr>
          <p:nvPr>
            <p:ph type="body"/>
          </p:nvPr>
        </p:nvSpPr>
        <p:spPr>
          <a:xfrm>
            <a:off x="5152680" y="1769040"/>
            <a:ext cx="4426920" cy="4384800"/>
          </a:xfrm>
          <a:prstGeom prst="rect">
            <a:avLst/>
          </a:prstGeom>
        </p:spPr>
        <p:txBody>
          <a:bodyPr lIns="0" tIns="0" rIns="0" bIns="0"/>
          <a:lstStyle/>
          <a:p>
            <a:endParaRPr lang="fr-F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lang="fr-FR" sz="4400" b="0" strike="noStrike" spc="-1">
              <a:solidFill>
                <a:srgbClr val="000000"/>
              </a:solidFill>
              <a:uFill>
                <a:solidFill>
                  <a:srgbClr val="FFFFFF"/>
                </a:solidFill>
              </a:uFill>
              <a:latin typeface="Arial"/>
            </a:endParaRPr>
          </a:p>
        </p:txBody>
      </p:sp>
      <p:sp>
        <p:nvSpPr>
          <p:cNvPr id="19" name="PlaceHolder 2"/>
          <p:cNvSpPr>
            <a:spLocks noGrp="1"/>
          </p:cNvSpPr>
          <p:nvPr>
            <p:ph type="body"/>
          </p:nvPr>
        </p:nvSpPr>
        <p:spPr>
          <a:xfrm>
            <a:off x="504000" y="1769040"/>
            <a:ext cx="4426920" cy="4384800"/>
          </a:xfrm>
          <a:prstGeom prst="rect">
            <a:avLst/>
          </a:prstGeom>
        </p:spPr>
        <p:txBody>
          <a:bodyPr lIns="0" tIns="0" rIns="0" bIns="0"/>
          <a:lstStyle/>
          <a:p>
            <a:endParaRPr lang="fr-FR" sz="3200" b="0" strike="noStrike" spc="-1">
              <a:solidFill>
                <a:srgbClr val="000000"/>
              </a:solidFill>
              <a:uFill>
                <a:solidFill>
                  <a:srgbClr val="FFFFFF"/>
                </a:solidFill>
              </a:uFill>
              <a:latin typeface="Arial"/>
            </a:endParaRPr>
          </a:p>
        </p:txBody>
      </p:sp>
      <p:sp>
        <p:nvSpPr>
          <p:cNvPr id="20" name="PlaceHolder 3"/>
          <p:cNvSpPr>
            <a:spLocks noGrp="1"/>
          </p:cNvSpPr>
          <p:nvPr>
            <p:ph type="body"/>
          </p:nvPr>
        </p:nvSpPr>
        <p:spPr>
          <a:xfrm>
            <a:off x="5152680" y="1769040"/>
            <a:ext cx="4426920" cy="2091240"/>
          </a:xfrm>
          <a:prstGeom prst="rect">
            <a:avLst/>
          </a:prstGeom>
        </p:spPr>
        <p:txBody>
          <a:bodyPr lIns="0" tIns="0" rIns="0" bIns="0"/>
          <a:lstStyle/>
          <a:p>
            <a:endParaRPr lang="fr-FR" sz="3200" b="0" strike="noStrike" spc="-1">
              <a:solidFill>
                <a:srgbClr val="000000"/>
              </a:solidFill>
              <a:uFill>
                <a:solidFill>
                  <a:srgbClr val="FFFFFF"/>
                </a:solidFill>
              </a:uFill>
              <a:latin typeface="Arial"/>
            </a:endParaRPr>
          </a:p>
        </p:txBody>
      </p:sp>
      <p:sp>
        <p:nvSpPr>
          <p:cNvPr id="21" name="PlaceHolder 4"/>
          <p:cNvSpPr>
            <a:spLocks noGrp="1"/>
          </p:cNvSpPr>
          <p:nvPr>
            <p:ph type="body"/>
          </p:nvPr>
        </p:nvSpPr>
        <p:spPr>
          <a:xfrm>
            <a:off x="5152680" y="4059360"/>
            <a:ext cx="4426920" cy="2091240"/>
          </a:xfrm>
          <a:prstGeom prst="rect">
            <a:avLst/>
          </a:prstGeom>
        </p:spPr>
        <p:txBody>
          <a:bodyPr lIns="0" tIns="0" rIns="0" bIns="0"/>
          <a:lstStyle/>
          <a:p>
            <a:endParaRPr lang="fr-F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lang="fr-FR" sz="4400" b="0" strike="noStrike" spc="-1">
              <a:solidFill>
                <a:srgbClr val="000000"/>
              </a:solidFill>
              <a:uFill>
                <a:solidFill>
                  <a:srgbClr val="FFFFFF"/>
                </a:solidFill>
              </a:uFill>
              <a:latin typeface="Arial"/>
            </a:endParaRPr>
          </a:p>
        </p:txBody>
      </p:sp>
      <p:sp>
        <p:nvSpPr>
          <p:cNvPr id="23" name="PlaceHolder 2"/>
          <p:cNvSpPr>
            <a:spLocks noGrp="1"/>
          </p:cNvSpPr>
          <p:nvPr>
            <p:ph type="body"/>
          </p:nvPr>
        </p:nvSpPr>
        <p:spPr>
          <a:xfrm>
            <a:off x="504000" y="1769040"/>
            <a:ext cx="4426920" cy="2091240"/>
          </a:xfrm>
          <a:prstGeom prst="rect">
            <a:avLst/>
          </a:prstGeom>
        </p:spPr>
        <p:txBody>
          <a:bodyPr lIns="0" tIns="0" rIns="0" bIns="0"/>
          <a:lstStyle/>
          <a:p>
            <a:endParaRPr lang="fr-FR" sz="3200" b="0" strike="noStrike" spc="-1">
              <a:solidFill>
                <a:srgbClr val="000000"/>
              </a:solidFill>
              <a:uFill>
                <a:solidFill>
                  <a:srgbClr val="FFFFFF"/>
                </a:solidFill>
              </a:uFill>
              <a:latin typeface="Arial"/>
            </a:endParaRPr>
          </a:p>
        </p:txBody>
      </p:sp>
      <p:sp>
        <p:nvSpPr>
          <p:cNvPr id="24" name="PlaceHolder 3"/>
          <p:cNvSpPr>
            <a:spLocks noGrp="1"/>
          </p:cNvSpPr>
          <p:nvPr>
            <p:ph type="body"/>
          </p:nvPr>
        </p:nvSpPr>
        <p:spPr>
          <a:xfrm>
            <a:off x="5152680" y="1769040"/>
            <a:ext cx="4426920" cy="2091240"/>
          </a:xfrm>
          <a:prstGeom prst="rect">
            <a:avLst/>
          </a:prstGeom>
        </p:spPr>
        <p:txBody>
          <a:bodyPr lIns="0" tIns="0" rIns="0" bIns="0"/>
          <a:lstStyle/>
          <a:p>
            <a:endParaRPr lang="fr-FR" sz="3200" b="0" strike="noStrike" spc="-1">
              <a:solidFill>
                <a:srgbClr val="000000"/>
              </a:solidFill>
              <a:uFill>
                <a:solidFill>
                  <a:srgbClr val="FFFFFF"/>
                </a:solidFill>
              </a:uFill>
              <a:latin typeface="Arial"/>
            </a:endParaRPr>
          </a:p>
        </p:txBody>
      </p:sp>
      <p:sp>
        <p:nvSpPr>
          <p:cNvPr id="25" name="PlaceHolder 4"/>
          <p:cNvSpPr>
            <a:spLocks noGrp="1"/>
          </p:cNvSpPr>
          <p:nvPr>
            <p:ph type="body"/>
          </p:nvPr>
        </p:nvSpPr>
        <p:spPr>
          <a:xfrm>
            <a:off x="504000" y="4059360"/>
            <a:ext cx="9071640" cy="2091240"/>
          </a:xfrm>
          <a:prstGeom prst="rect">
            <a:avLst/>
          </a:prstGeom>
        </p:spPr>
        <p:txBody>
          <a:bodyPr lIns="0" tIns="0" rIns="0" bIns="0"/>
          <a:lstStyle/>
          <a:p>
            <a:endParaRPr lang="fr-FR" sz="32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301320"/>
            <a:ext cx="9071640" cy="1262160"/>
          </a:xfrm>
          <a:prstGeom prst="rect">
            <a:avLst/>
          </a:prstGeom>
        </p:spPr>
        <p:txBody>
          <a:bodyPr lIns="0" tIns="0" rIns="0" bIns="0" anchor="ctr"/>
          <a:lstStyle/>
          <a:p>
            <a:pPr algn="ctr"/>
            <a:r>
              <a:rPr lang="fr-FR" sz="4400" b="0" strike="noStrike" spc="-1">
                <a:solidFill>
                  <a:srgbClr val="000000"/>
                </a:solidFill>
                <a:uFill>
                  <a:solidFill>
                    <a:srgbClr val="FFFFFF"/>
                  </a:solidFill>
                </a:uFill>
                <a:latin typeface="Arial"/>
              </a:rPr>
              <a:t>Cliquez pour éditer le format du texte-titre</a:t>
            </a:r>
          </a:p>
        </p:txBody>
      </p:sp>
      <p:sp>
        <p:nvSpPr>
          <p:cNvPr id="6" name="PlaceHolder 2"/>
          <p:cNvSpPr>
            <a:spLocks noGrp="1"/>
          </p:cNvSpPr>
          <p:nvPr>
            <p:ph type="body"/>
          </p:nvPr>
        </p:nvSpPr>
        <p:spPr>
          <a:xfrm>
            <a:off x="504000" y="1769040"/>
            <a:ext cx="9071640" cy="4384800"/>
          </a:xfrm>
          <a:prstGeom prst="rect">
            <a:avLst/>
          </a:prstGeom>
        </p:spPr>
        <p:txBody>
          <a:bodyPr lIns="0" tIns="0" rIns="0" bIns="0"/>
          <a:lstStyle/>
          <a:p>
            <a:pPr marL="432000" indent="-324000">
              <a:buClr>
                <a:srgbClr val="000000"/>
              </a:buClr>
              <a:buSzPct val="45000"/>
              <a:buFont typeface="Wingdings" charset="2"/>
              <a:buChar char=""/>
            </a:pPr>
            <a:r>
              <a:rPr lang="fr-FR" sz="3200" b="0" strike="noStrike" spc="-1">
                <a:solidFill>
                  <a:srgbClr val="000000"/>
                </a:solidFill>
                <a:uFill>
                  <a:solidFill>
                    <a:srgbClr val="FFFFFF"/>
                  </a:solidFill>
                </a:uFill>
                <a:latin typeface="Arial"/>
              </a:rPr>
              <a:t>Cliquez pour éditer le format du plan de texte</a:t>
            </a:r>
          </a:p>
          <a:p>
            <a:pPr marL="864000" lvl="1" indent="-324000">
              <a:buClr>
                <a:srgbClr val="000000"/>
              </a:buClr>
              <a:buSzPct val="45000"/>
              <a:buFont typeface="Wingdings" charset="2"/>
              <a:buChar char=""/>
            </a:pPr>
            <a:r>
              <a:rPr lang="fr-FR" sz="2800" b="0" strike="noStrike" spc="-1">
                <a:solidFill>
                  <a:srgbClr val="000000"/>
                </a:solidFill>
                <a:uFill>
                  <a:solidFill>
                    <a:srgbClr val="FFFFFF"/>
                  </a:solidFill>
                </a:uFill>
                <a:latin typeface="Arial"/>
              </a:rPr>
              <a:t>Second niveau de plan</a:t>
            </a:r>
          </a:p>
          <a:p>
            <a:pPr marL="1296000" lvl="2" indent="-288000">
              <a:buClr>
                <a:srgbClr val="000000"/>
              </a:buClr>
              <a:buSzPct val="75000"/>
              <a:buFont typeface="Symbol" charset="2"/>
              <a:buChar char=""/>
            </a:pPr>
            <a:r>
              <a:rPr lang="fr-FR" sz="2400" b="0" strike="noStrike" spc="-1">
                <a:solidFill>
                  <a:srgbClr val="000000"/>
                </a:solidFill>
                <a:uFill>
                  <a:solidFill>
                    <a:srgbClr val="FFFFFF"/>
                  </a:solidFill>
                </a:uFill>
                <a:latin typeface="Arial"/>
              </a:rPr>
              <a:t>Troisième niveau de plan</a:t>
            </a:r>
          </a:p>
          <a:p>
            <a:pPr marL="1728000" lvl="3" indent="-216000">
              <a:buClr>
                <a:srgbClr val="000000"/>
              </a:buClr>
              <a:buSzPct val="45000"/>
              <a:buFont typeface="Wingdings" charset="2"/>
              <a:buChar char=""/>
            </a:pPr>
            <a:r>
              <a:rPr lang="fr-FR" sz="2000" b="0" strike="noStrike" spc="-1">
                <a:solidFill>
                  <a:srgbClr val="000000"/>
                </a:solidFill>
                <a:uFill>
                  <a:solidFill>
                    <a:srgbClr val="FFFFFF"/>
                  </a:solidFill>
                </a:uFill>
                <a:latin typeface="Arial"/>
              </a:rPr>
              <a:t>Quatrième niveau de plan</a:t>
            </a:r>
          </a:p>
          <a:p>
            <a:pPr marL="2160000" lvl="4" indent="-216000">
              <a:buClr>
                <a:srgbClr val="000000"/>
              </a:buClr>
              <a:buSzPct val="75000"/>
              <a:buFont typeface="Symbol" charset="2"/>
              <a:buChar char=""/>
            </a:pPr>
            <a:r>
              <a:rPr lang="fr-FR" sz="2000" b="0" strike="noStrike" spc="-1">
                <a:solidFill>
                  <a:srgbClr val="000000"/>
                </a:solidFill>
                <a:uFill>
                  <a:solidFill>
                    <a:srgbClr val="FFFFFF"/>
                  </a:solidFill>
                </a:uFill>
                <a:latin typeface="Arial"/>
              </a:rPr>
              <a:t>Cinquième niveau de plan</a:t>
            </a:r>
          </a:p>
          <a:p>
            <a:pPr marL="2592000" lvl="5" indent="-216000">
              <a:buClr>
                <a:srgbClr val="000000"/>
              </a:buClr>
              <a:buSzPct val="45000"/>
              <a:buFont typeface="Wingdings" charset="2"/>
              <a:buChar char=""/>
            </a:pPr>
            <a:r>
              <a:rPr lang="fr-FR" sz="2000" b="0" strike="noStrike" spc="-1">
                <a:solidFill>
                  <a:srgbClr val="000000"/>
                </a:solidFill>
                <a:uFill>
                  <a:solidFill>
                    <a:srgbClr val="FFFFFF"/>
                  </a:solidFill>
                </a:uFill>
                <a:latin typeface="Arial"/>
              </a:rPr>
              <a:t>Sixième niveau de plan</a:t>
            </a:r>
          </a:p>
          <a:p>
            <a:pPr marL="3024000" lvl="6" indent="-216000">
              <a:buClr>
                <a:srgbClr val="000000"/>
              </a:buClr>
              <a:buSzPct val="45000"/>
              <a:buFont typeface="Wingdings" charset="2"/>
              <a:buChar char=""/>
            </a:pPr>
            <a:r>
              <a:rPr lang="fr-FR" sz="2000" b="0" strike="noStrike" spc="-1">
                <a:solidFill>
                  <a:srgbClr val="000000"/>
                </a:solidFill>
                <a:uFill>
                  <a:solidFill>
                    <a:srgbClr val="FFFFFF"/>
                  </a:solidFill>
                </a:uFill>
                <a:latin typeface="Arial"/>
              </a:rPr>
              <a:t>Septième niveau de plan</a:t>
            </a:r>
          </a:p>
        </p:txBody>
      </p:sp>
      <p:sp>
        <p:nvSpPr>
          <p:cNvPr id="2" name="PlaceHolder 3"/>
          <p:cNvSpPr>
            <a:spLocks noGrp="1"/>
          </p:cNvSpPr>
          <p:nvPr>
            <p:ph type="dt"/>
          </p:nvPr>
        </p:nvSpPr>
        <p:spPr>
          <a:xfrm>
            <a:off x="504000" y="6887160"/>
            <a:ext cx="2348280" cy="521280"/>
          </a:xfrm>
          <a:prstGeom prst="rect">
            <a:avLst/>
          </a:prstGeom>
        </p:spPr>
        <p:txBody>
          <a:bodyPr lIns="0" tIns="0" rIns="0" bIns="0"/>
          <a:lstStyle/>
          <a:p>
            <a:r>
              <a:rPr lang="fr-FR" sz="1400" b="0" strike="noStrike" spc="-1">
                <a:solidFill>
                  <a:srgbClr val="000000"/>
                </a:solidFill>
                <a:uFill>
                  <a:solidFill>
                    <a:srgbClr val="FFFFFF"/>
                  </a:solidFill>
                </a:uFill>
                <a:latin typeface="Times New Roman"/>
              </a:rPr>
              <a:t>&lt;date/heure&gt;</a:t>
            </a:r>
          </a:p>
        </p:txBody>
      </p:sp>
      <p:sp>
        <p:nvSpPr>
          <p:cNvPr id="3" name="PlaceHolder 4"/>
          <p:cNvSpPr>
            <a:spLocks noGrp="1"/>
          </p:cNvSpPr>
          <p:nvPr>
            <p:ph type="ftr"/>
          </p:nvPr>
        </p:nvSpPr>
        <p:spPr>
          <a:xfrm>
            <a:off x="3447360" y="6887160"/>
            <a:ext cx="3195000" cy="521280"/>
          </a:xfrm>
          <a:prstGeom prst="rect">
            <a:avLst/>
          </a:prstGeom>
        </p:spPr>
        <p:txBody>
          <a:bodyPr lIns="0" tIns="0" rIns="0" bIns="0"/>
          <a:lstStyle/>
          <a:p>
            <a:pPr algn="ctr"/>
            <a:r>
              <a:rPr lang="fr-FR" sz="1400" b="0" strike="noStrike" spc="-1">
                <a:solidFill>
                  <a:srgbClr val="000000"/>
                </a:solidFill>
                <a:uFill>
                  <a:solidFill>
                    <a:srgbClr val="FFFFFF"/>
                  </a:solidFill>
                </a:uFill>
                <a:latin typeface="Times New Roman"/>
              </a:rPr>
              <a:t>&lt;pied de page&gt;</a:t>
            </a:r>
          </a:p>
        </p:txBody>
      </p:sp>
      <p:sp>
        <p:nvSpPr>
          <p:cNvPr id="4" name="PlaceHolder 5"/>
          <p:cNvSpPr>
            <a:spLocks noGrp="1"/>
          </p:cNvSpPr>
          <p:nvPr>
            <p:ph type="sldNum"/>
          </p:nvPr>
        </p:nvSpPr>
        <p:spPr>
          <a:xfrm>
            <a:off x="7227360" y="6887160"/>
            <a:ext cx="2348280" cy="521280"/>
          </a:xfrm>
          <a:prstGeom prst="rect">
            <a:avLst/>
          </a:prstGeom>
        </p:spPr>
        <p:txBody>
          <a:bodyPr lIns="0" tIns="0" rIns="0" bIns="0"/>
          <a:lstStyle/>
          <a:p>
            <a:pPr algn="r"/>
            <a:fld id="{08002915-4FF6-4CA5-B49A-91603FE2FFDF}" type="slidenum">
              <a:rPr lang="fr-FR" sz="1400" b="0" strike="noStrike" spc="-1">
                <a:solidFill>
                  <a:srgbClr val="000000"/>
                </a:solidFill>
                <a:uFill>
                  <a:solidFill>
                    <a:srgbClr val="FFFFFF"/>
                  </a:solidFill>
                </a:uFill>
                <a:latin typeface="Times New Roman"/>
              </a:rPr>
              <a:t>‹#›</a:t>
            </a:fld>
            <a:endParaRPr lang="fr-FR" sz="1400" b="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5.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6.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Shape 1"/>
          <p:cNvSpPr txBox="1"/>
          <p:nvPr/>
        </p:nvSpPr>
        <p:spPr>
          <a:xfrm>
            <a:off x="504000" y="301320"/>
            <a:ext cx="9071640" cy="1262160"/>
          </a:xfrm>
          <a:prstGeom prst="rect">
            <a:avLst/>
          </a:prstGeom>
          <a:noFill/>
          <a:ln>
            <a:noFill/>
          </a:ln>
        </p:spPr>
        <p:txBody>
          <a:bodyPr lIns="0" tIns="0" rIns="0" bIns="0" anchor="ctr"/>
          <a:lstStyle/>
          <a:p>
            <a:pPr algn="ctr"/>
            <a:r>
              <a:rPr lang="fr-FR" sz="4400" b="0" strike="noStrike" spc="-1">
                <a:solidFill>
                  <a:srgbClr val="000000"/>
                </a:solidFill>
                <a:uFill>
                  <a:solidFill>
                    <a:srgbClr val="FFFFFF"/>
                  </a:solidFill>
                </a:uFill>
                <a:latin typeface="Arial"/>
              </a:rPr>
              <a:t>Une image nette : Mise au point</a:t>
            </a:r>
          </a:p>
        </p:txBody>
      </p:sp>
      <p:sp>
        <p:nvSpPr>
          <p:cNvPr id="40" name="TextShape 2"/>
          <p:cNvSpPr txBox="1"/>
          <p:nvPr/>
        </p:nvSpPr>
        <p:spPr>
          <a:xfrm>
            <a:off x="479880" y="1440000"/>
            <a:ext cx="9071640" cy="1260000"/>
          </a:xfrm>
          <a:prstGeom prst="rect">
            <a:avLst/>
          </a:prstGeom>
          <a:noFill/>
          <a:ln>
            <a:noFill/>
          </a:ln>
        </p:spPr>
        <p:txBody>
          <a:bodyPr lIns="0" tIns="0" rIns="0" bIns="0" anchor="ctr"/>
          <a:lstStyle/>
          <a:p>
            <a:pPr algn="just"/>
            <a:r>
              <a:rPr lang="fr-FR" sz="1500" b="0" strike="noStrike" spc="-1">
                <a:solidFill>
                  <a:srgbClr val="000000"/>
                </a:solidFill>
                <a:uFill>
                  <a:solidFill>
                    <a:srgbClr val="FFFFFF"/>
                  </a:solidFill>
                </a:uFill>
                <a:latin typeface="Arial"/>
              </a:rPr>
              <a:t>La mise au point est l'opération qui consiste à régler la netteté de l'image. </a:t>
            </a:r>
            <a:endParaRPr lang="fr-FR" sz="3200" b="0" strike="noStrike" spc="-1">
              <a:solidFill>
                <a:srgbClr val="000000"/>
              </a:solidFill>
              <a:uFill>
                <a:solidFill>
                  <a:srgbClr val="FFFFFF"/>
                </a:solidFill>
              </a:uFill>
              <a:latin typeface="Arial"/>
            </a:endParaRPr>
          </a:p>
          <a:p>
            <a:pPr algn="just"/>
            <a:r>
              <a:rPr lang="fr-FR" sz="1500" b="0" strike="noStrike" spc="-1">
                <a:solidFill>
                  <a:srgbClr val="000000"/>
                </a:solidFill>
                <a:uFill>
                  <a:solidFill>
                    <a:srgbClr val="FFFFFF"/>
                  </a:solidFill>
                </a:uFill>
                <a:latin typeface="Arial"/>
              </a:rPr>
              <a:t>Dans un appareil photographique, la mise au point se fait par déplacement de l'ensemble ou d'une partie de son système optique : l'objectif. Elle est optimale quand la surface photosensible (pellicule ou capteur) coïncide avec le plan où se forme l'image (sous-entendu, nette) de l'objet à photographier. C'est là que convergent les rayons lumineux provenant d'un même point de l'objet.</a:t>
            </a:r>
            <a:endParaRPr lang="fr-FR" sz="3200" b="0" strike="noStrike" spc="-1">
              <a:solidFill>
                <a:srgbClr val="000000"/>
              </a:solidFill>
              <a:uFill>
                <a:solidFill>
                  <a:srgbClr val="FFFFFF"/>
                </a:solidFill>
              </a:uFill>
              <a:latin typeface="Arial"/>
            </a:endParaRPr>
          </a:p>
        </p:txBody>
      </p:sp>
      <p:pic>
        <p:nvPicPr>
          <p:cNvPr id="41" name="Image 40"/>
          <p:cNvPicPr/>
          <p:nvPr/>
        </p:nvPicPr>
        <p:blipFill>
          <a:blip r:embed="rId2"/>
          <a:stretch/>
        </p:blipFill>
        <p:spPr>
          <a:xfrm>
            <a:off x="2700000" y="2819880"/>
            <a:ext cx="4259880" cy="427428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Shape 1"/>
          <p:cNvSpPr txBox="1"/>
          <p:nvPr/>
        </p:nvSpPr>
        <p:spPr>
          <a:xfrm>
            <a:off x="504000" y="301320"/>
            <a:ext cx="9071640" cy="1262160"/>
          </a:xfrm>
          <a:prstGeom prst="rect">
            <a:avLst/>
          </a:prstGeom>
          <a:noFill/>
          <a:ln>
            <a:noFill/>
          </a:ln>
        </p:spPr>
        <p:txBody>
          <a:bodyPr lIns="0" tIns="0" rIns="0" bIns="0" anchor="ctr"/>
          <a:lstStyle/>
          <a:p>
            <a:pPr algn="ctr"/>
            <a:r>
              <a:rPr lang="fr-FR" sz="4400" b="0" strike="noStrike" spc="-1">
                <a:solidFill>
                  <a:srgbClr val="000000"/>
                </a:solidFill>
                <a:uFill>
                  <a:solidFill>
                    <a:srgbClr val="FFFFFF"/>
                  </a:solidFill>
                </a:uFill>
                <a:latin typeface="Arial"/>
              </a:rPr>
              <a:t>Une image nette : Mise au point</a:t>
            </a:r>
          </a:p>
        </p:txBody>
      </p:sp>
      <p:sp>
        <p:nvSpPr>
          <p:cNvPr id="43" name="TextShape 2"/>
          <p:cNvSpPr txBox="1"/>
          <p:nvPr/>
        </p:nvSpPr>
        <p:spPr>
          <a:xfrm>
            <a:off x="504000" y="1769040"/>
            <a:ext cx="9071640" cy="4989240"/>
          </a:xfrm>
          <a:prstGeom prst="rect">
            <a:avLst/>
          </a:prstGeom>
          <a:noFill/>
          <a:ln>
            <a:noFill/>
          </a:ln>
        </p:spPr>
        <p:txBody>
          <a:bodyPr lIns="0" tIns="0" rIns="0" bIns="0"/>
          <a:lstStyle/>
          <a:p>
            <a:r>
              <a:rPr lang="fr-FR" sz="1600" b="0" strike="noStrike" spc="-1">
                <a:solidFill>
                  <a:srgbClr val="000000"/>
                </a:solidFill>
                <a:uFill>
                  <a:solidFill>
                    <a:srgbClr val="FFFFFF"/>
                  </a:solidFill>
                </a:uFill>
                <a:latin typeface="Arial"/>
              </a:rPr>
              <a:t>Faire la mise au point avec une caméra :</a:t>
            </a:r>
            <a:endParaRPr lang="fr-FR" sz="3200" b="0" strike="noStrike" spc="-1">
              <a:solidFill>
                <a:srgbClr val="000000"/>
              </a:solidFill>
              <a:uFill>
                <a:solidFill>
                  <a:srgbClr val="FFFFFF"/>
                </a:solidFill>
              </a:uFill>
              <a:latin typeface="Arial"/>
            </a:endParaRPr>
          </a:p>
          <a:p>
            <a:r>
              <a:rPr lang="fr-FR" sz="1600" b="0" strike="noStrike" spc="-1">
                <a:solidFill>
                  <a:srgbClr val="000000"/>
                </a:solidFill>
                <a:uFill>
                  <a:solidFill>
                    <a:srgbClr val="FFFFFF"/>
                  </a:solidFill>
                </a:uFill>
                <a:latin typeface="Arial"/>
              </a:rPr>
              <a:t>1. Zoomer en télé (focale maximum) ou utiliser les outils de grossissement du boitier sur le sujet à mettre au point (l’œil pour un visage).</a:t>
            </a:r>
            <a:endParaRPr lang="fr-FR" sz="3200" b="0" strike="noStrike" spc="-1">
              <a:solidFill>
                <a:srgbClr val="000000"/>
              </a:solidFill>
              <a:uFill>
                <a:solidFill>
                  <a:srgbClr val="FFFFFF"/>
                </a:solidFill>
              </a:uFill>
              <a:latin typeface="Arial"/>
            </a:endParaRPr>
          </a:p>
          <a:p>
            <a:pPr algn="just"/>
            <a:r>
              <a:rPr lang="fr-FR" sz="1600" b="0" strike="noStrike" spc="-1">
                <a:solidFill>
                  <a:srgbClr val="000000"/>
                </a:solidFill>
                <a:uFill>
                  <a:solidFill>
                    <a:srgbClr val="FFFFFF"/>
                  </a:solidFill>
                </a:uFill>
                <a:latin typeface="Arial"/>
              </a:rPr>
              <a:t>2. Pour une première approche, débrayer éventuellement la mise au point manuelle si elle existe : l'autofocus effectue la mise au point sur le sujet.</a:t>
            </a:r>
            <a:endParaRPr lang="fr-FR" sz="3200" b="0" strike="noStrike" spc="-1">
              <a:solidFill>
                <a:srgbClr val="000000"/>
              </a:solidFill>
              <a:uFill>
                <a:solidFill>
                  <a:srgbClr val="FFFFFF"/>
                </a:solidFill>
              </a:uFill>
              <a:latin typeface="Arial"/>
            </a:endParaRPr>
          </a:p>
          <a:p>
            <a:r>
              <a:rPr lang="fr-FR" sz="1600" b="0" strike="noStrike" spc="-1">
                <a:solidFill>
                  <a:srgbClr val="000000"/>
                </a:solidFill>
                <a:uFill>
                  <a:solidFill>
                    <a:srgbClr val="FFFFFF"/>
                  </a:solidFill>
                </a:uFill>
                <a:latin typeface="Arial"/>
              </a:rPr>
              <a:t>3. Embrayer la mise au point manuelle.</a:t>
            </a:r>
            <a:endParaRPr lang="fr-FR" sz="3200" b="0" strike="noStrike" spc="-1">
              <a:solidFill>
                <a:srgbClr val="000000"/>
              </a:solidFill>
              <a:uFill>
                <a:solidFill>
                  <a:srgbClr val="FFFFFF"/>
                </a:solidFill>
              </a:uFill>
              <a:latin typeface="Arial"/>
            </a:endParaRPr>
          </a:p>
          <a:p>
            <a:pPr algn="just"/>
            <a:r>
              <a:rPr lang="fr-FR" sz="1600" b="0" strike="noStrike" spc="-1">
                <a:solidFill>
                  <a:srgbClr val="000000"/>
                </a:solidFill>
                <a:uFill>
                  <a:solidFill>
                    <a:srgbClr val="FFFFFF"/>
                  </a:solidFill>
                </a:uFill>
                <a:latin typeface="Arial"/>
              </a:rPr>
              <a:t>Pendant le tournage, on reste en mise au point manuelle pour éviter les effets de pompage (dus à élément passant dans le champ caméra par exemple..). Cependant, lorsque l'ouverture du diaphragme est importante et que l'angle de vue est fermé, la zone de netteté se trouve réduite, ce qui rend les manipulations de mise au point nécessaires.</a:t>
            </a:r>
            <a:endParaRPr lang="fr-FR" sz="3200" b="0" strike="noStrike" spc="-1">
              <a:solidFill>
                <a:srgbClr val="000000"/>
              </a:solidFill>
              <a:uFill>
                <a:solidFill>
                  <a:srgbClr val="FFFFFF"/>
                </a:solidFill>
              </a:uFill>
              <a:latin typeface="Arial"/>
            </a:endParaRPr>
          </a:p>
        </p:txBody>
      </p:sp>
      <p:pic>
        <p:nvPicPr>
          <p:cNvPr id="44" name="Image 43"/>
          <p:cNvPicPr/>
          <p:nvPr/>
        </p:nvPicPr>
        <p:blipFill>
          <a:blip r:embed="rId2"/>
          <a:stretch/>
        </p:blipFill>
        <p:spPr>
          <a:xfrm>
            <a:off x="2520000" y="4396710"/>
            <a:ext cx="5067000" cy="263808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04000" y="301320"/>
            <a:ext cx="9071640" cy="1262160"/>
          </a:xfrm>
          <a:prstGeom prst="rect">
            <a:avLst/>
          </a:prstGeom>
          <a:noFill/>
          <a:ln>
            <a:noFill/>
          </a:ln>
        </p:spPr>
        <p:txBody>
          <a:bodyPr lIns="0" tIns="0" rIns="0" bIns="0" anchor="ctr"/>
          <a:lstStyle/>
          <a:p>
            <a:pPr algn="ctr"/>
            <a:r>
              <a:rPr lang="fr-FR" sz="4400" b="0" strike="noStrike" spc="-1">
                <a:solidFill>
                  <a:srgbClr val="000000"/>
                </a:solidFill>
                <a:uFill>
                  <a:solidFill>
                    <a:srgbClr val="FFFFFF"/>
                  </a:solidFill>
                </a:uFill>
                <a:latin typeface="Arial"/>
              </a:rPr>
              <a:t>Profondeur de champ</a:t>
            </a:r>
          </a:p>
        </p:txBody>
      </p:sp>
      <p:sp>
        <p:nvSpPr>
          <p:cNvPr id="46" name="TextShape 2"/>
          <p:cNvSpPr txBox="1"/>
          <p:nvPr/>
        </p:nvSpPr>
        <p:spPr>
          <a:xfrm>
            <a:off x="504000" y="1337039"/>
            <a:ext cx="9071640" cy="2995117"/>
          </a:xfrm>
          <a:prstGeom prst="rect">
            <a:avLst/>
          </a:prstGeom>
          <a:noFill/>
          <a:ln>
            <a:noFill/>
          </a:ln>
        </p:spPr>
        <p:txBody>
          <a:bodyPr lIns="0" tIns="0" rIns="0" bIns="0"/>
          <a:lstStyle/>
          <a:p>
            <a:pPr algn="just"/>
            <a:r>
              <a:rPr lang="fr-FR" sz="1600" b="0" strike="noStrike" spc="-1">
                <a:solidFill>
                  <a:srgbClr val="000000"/>
                </a:solidFill>
                <a:uFill>
                  <a:solidFill>
                    <a:srgbClr val="FFFFFF"/>
                  </a:solidFill>
                </a:uFill>
                <a:latin typeface="Arial"/>
              </a:rPr>
              <a:t>La profondeur de champ correspond à la zone de l'espace autour du matériel de prise de vue dans laquelle doit se trouver le sujet pour que l'on puisse en obtenir une image que l'œil (ou un autre système optique) acceptera comme nette. Son "épaisseur" peut aller de quelques millimètres à plusieurs centaines de mètres.</a:t>
            </a:r>
            <a:endParaRPr lang="fr-FR" sz="3200" b="0" strike="noStrike" spc="-1">
              <a:solidFill>
                <a:srgbClr val="000000"/>
              </a:solidFill>
              <a:uFill>
                <a:solidFill>
                  <a:srgbClr val="FFFFFF"/>
                </a:solidFill>
              </a:uFill>
              <a:latin typeface="Arial"/>
            </a:endParaRPr>
          </a:p>
          <a:p>
            <a:pPr algn="just"/>
            <a:r>
              <a:rPr lang="fr-FR" sz="1600" b="0" strike="noStrike" spc="-1">
                <a:solidFill>
                  <a:srgbClr val="000000"/>
                </a:solidFill>
                <a:uFill>
                  <a:solidFill>
                    <a:srgbClr val="FFFFFF"/>
                  </a:solidFill>
                </a:uFill>
                <a:latin typeface="Arial"/>
              </a:rPr>
              <a:t>La  profondeur de champ dépend de :</a:t>
            </a:r>
          </a:p>
          <a:p>
            <a:pPr marL="285750" indent="-285750" algn="just">
              <a:buFont typeface="Arial" charset="0"/>
              <a:buChar char="•"/>
            </a:pPr>
            <a:r>
              <a:rPr lang="fr-FR" sz="1600" b="0" strike="noStrike" spc="-1">
                <a:solidFill>
                  <a:srgbClr val="000000"/>
                </a:solidFill>
                <a:uFill>
                  <a:solidFill>
                    <a:srgbClr val="FFFFFF"/>
                  </a:solidFill>
                </a:uFill>
                <a:latin typeface="Arial"/>
              </a:rPr>
              <a:t>La distance de mise au point ;</a:t>
            </a:r>
          </a:p>
          <a:p>
            <a:pPr marL="285750" indent="-285750" algn="just">
              <a:buFont typeface="Arial" charset="0"/>
              <a:buChar char="•"/>
            </a:pPr>
            <a:r>
              <a:rPr lang="fr-FR" sz="1600" spc="-1">
                <a:solidFill>
                  <a:srgbClr val="000000"/>
                </a:solidFill>
                <a:uFill>
                  <a:solidFill>
                    <a:srgbClr val="FFFFFF"/>
                  </a:solidFill>
                </a:uFill>
                <a:latin typeface="Arial"/>
              </a:rPr>
              <a:t>L</a:t>
            </a:r>
            <a:r>
              <a:rPr lang="fr-FR" sz="1600" b="0" strike="noStrike" spc="-1">
                <a:solidFill>
                  <a:srgbClr val="000000"/>
                </a:solidFill>
                <a:uFill>
                  <a:solidFill>
                    <a:srgbClr val="FFFFFF"/>
                  </a:solidFill>
                </a:uFill>
                <a:latin typeface="Arial"/>
              </a:rPr>
              <a:t>'ouverture du  diaphragme;</a:t>
            </a:r>
          </a:p>
          <a:p>
            <a:pPr marL="285750" indent="-285750" algn="just">
              <a:buFont typeface="Arial" charset="0"/>
              <a:buChar char="•"/>
            </a:pPr>
            <a:r>
              <a:rPr lang="fr-FR" sz="1600" spc="-1">
                <a:solidFill>
                  <a:srgbClr val="000000"/>
                </a:solidFill>
                <a:uFill>
                  <a:solidFill>
                    <a:srgbClr val="FFFFFF"/>
                  </a:solidFill>
                </a:uFill>
                <a:latin typeface="Arial"/>
              </a:rPr>
              <a:t>L</a:t>
            </a:r>
            <a:r>
              <a:rPr lang="fr-FR" sz="1600" b="0" strike="noStrike" spc="-1">
                <a:solidFill>
                  <a:srgbClr val="000000"/>
                </a:solidFill>
                <a:uFill>
                  <a:solidFill>
                    <a:srgbClr val="FFFFFF"/>
                  </a:solidFill>
                </a:uFill>
                <a:latin typeface="Arial"/>
              </a:rPr>
              <a:t>a focale de l'objectif. </a:t>
            </a:r>
          </a:p>
          <a:p>
            <a:pPr algn="just"/>
            <a:r>
              <a:rPr lang="fr-FR" sz="1600" b="0" strike="noStrike" spc="-1">
                <a:solidFill>
                  <a:srgbClr val="000000"/>
                </a:solidFill>
                <a:uFill>
                  <a:solidFill>
                    <a:srgbClr val="FFFFFF"/>
                  </a:solidFill>
                </a:uFill>
                <a:latin typeface="Arial"/>
              </a:rPr>
              <a:t>Dans la pratique, le contrôle de la profondeur de champ est important pour mettre en valeur un sujet dans les techniques de portrait, de paysage et de nature morte. Plus la profondeur de champ est étendue, plus elle intègre le sujet dans son environnement. A contrario, plus elle est courte, plus elle l'isole et lemet en avant. Les plans en avant et en arrière du sujet seront alors plus ou moins flous.</a:t>
            </a:r>
            <a:endParaRPr lang="fr-FR" sz="3200" b="0" strike="noStrike" spc="-1">
              <a:solidFill>
                <a:srgbClr val="000000"/>
              </a:solidFill>
              <a:uFill>
                <a:solidFill>
                  <a:srgbClr val="FFFFFF"/>
                </a:solidFill>
              </a:uFill>
              <a:latin typeface="Arial"/>
            </a:endParaRPr>
          </a:p>
        </p:txBody>
      </p:sp>
      <p:pic>
        <p:nvPicPr>
          <p:cNvPr id="47" name="Image 46"/>
          <p:cNvPicPr/>
          <p:nvPr/>
        </p:nvPicPr>
        <p:blipFill>
          <a:blip r:embed="rId2"/>
          <a:stretch/>
        </p:blipFill>
        <p:spPr>
          <a:xfrm>
            <a:off x="1814671" y="4540406"/>
            <a:ext cx="5665420" cy="2729823"/>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xtShape 1"/>
          <p:cNvSpPr txBox="1"/>
          <p:nvPr/>
        </p:nvSpPr>
        <p:spPr>
          <a:xfrm>
            <a:off x="504000" y="301320"/>
            <a:ext cx="9071640" cy="1262160"/>
          </a:xfrm>
          <a:prstGeom prst="rect">
            <a:avLst/>
          </a:prstGeom>
          <a:noFill/>
          <a:ln>
            <a:noFill/>
          </a:ln>
        </p:spPr>
        <p:txBody>
          <a:bodyPr lIns="0" tIns="0" rIns="0" bIns="0" anchor="ctr"/>
          <a:lstStyle/>
          <a:p>
            <a:pPr algn="ctr"/>
            <a:r>
              <a:rPr lang="en-US" sz="2800" b="1" strike="noStrike" spc="-1">
                <a:solidFill>
                  <a:srgbClr val="000000"/>
                </a:solidFill>
                <a:uFill>
                  <a:solidFill>
                    <a:srgbClr val="FFFFFF"/>
                  </a:solidFill>
                </a:uFill>
                <a:latin typeface="Verdana"/>
              </a:rPr>
              <a:t>Influence des paramètres de prise de vue sur la profondeur de champ 1/3</a:t>
            </a:r>
            <a:endParaRPr lang="fr-FR" sz="4400" b="0" strike="noStrike" spc="-1">
              <a:solidFill>
                <a:srgbClr val="000000"/>
              </a:solidFill>
              <a:uFill>
                <a:solidFill>
                  <a:srgbClr val="FFFFFF"/>
                </a:solidFill>
              </a:uFill>
              <a:latin typeface="Arial"/>
            </a:endParaRPr>
          </a:p>
        </p:txBody>
      </p:sp>
      <p:sp>
        <p:nvSpPr>
          <p:cNvPr id="49" name="TextShape 2"/>
          <p:cNvSpPr txBox="1"/>
          <p:nvPr/>
        </p:nvSpPr>
        <p:spPr>
          <a:xfrm>
            <a:off x="504000" y="1769040"/>
            <a:ext cx="9071640" cy="750960"/>
          </a:xfrm>
          <a:prstGeom prst="rect">
            <a:avLst/>
          </a:prstGeom>
          <a:noFill/>
          <a:ln>
            <a:noFill/>
          </a:ln>
        </p:spPr>
        <p:txBody>
          <a:bodyPr lIns="0" tIns="0" rIns="0" bIns="0"/>
          <a:lstStyle/>
          <a:p>
            <a:r>
              <a:rPr lang="en-US" sz="1300" b="0" strike="noStrike" spc="-1">
                <a:solidFill>
                  <a:srgbClr val="000000"/>
                </a:solidFill>
                <a:uFill>
                  <a:solidFill>
                    <a:srgbClr val="FFFFFF"/>
                  </a:solidFill>
                </a:uFill>
                <a:latin typeface="Verdana"/>
                <a:ea typeface="Arial;Bold"/>
              </a:rPr>
              <a:t>Influence de l'ouverture (diaphragme)</a:t>
            </a:r>
            <a:endParaRPr lang="fr-FR" sz="3200" b="0" strike="noStrike" spc="-1">
              <a:solidFill>
                <a:srgbClr val="000000"/>
              </a:solidFill>
              <a:uFill>
                <a:solidFill>
                  <a:srgbClr val="FFFFFF"/>
                </a:solidFill>
              </a:uFill>
              <a:latin typeface="Arial"/>
            </a:endParaRPr>
          </a:p>
          <a:p>
            <a:r>
              <a:rPr lang="en-US" sz="1100" b="0" strike="noStrike" spc="-1">
                <a:solidFill>
                  <a:srgbClr val="000000"/>
                </a:solidFill>
                <a:uFill>
                  <a:solidFill>
                    <a:srgbClr val="FFFFFF"/>
                  </a:solidFill>
                </a:uFill>
                <a:latin typeface="Verdana"/>
                <a:ea typeface="Arial;Bold"/>
              </a:rPr>
              <a:t>L'ouverture est réglée en fonction de la quantité de lumière éclairant le sujet. La profondeur de champ diminue avec l'ouverture :</a:t>
            </a:r>
            <a:r>
              <a:rPr lang="fr-FR" sz="1100" b="0" strike="noStrike" spc="-1">
                <a:solidFill>
                  <a:srgbClr val="000000"/>
                </a:solidFill>
                <a:uFill>
                  <a:solidFill>
                    <a:srgbClr val="FFFFFF"/>
                  </a:solidFill>
                </a:uFill>
                <a:latin typeface="Arial"/>
              </a:rPr>
              <a:t>.</a:t>
            </a:r>
            <a:endParaRPr lang="fr-FR" sz="3200" b="0" strike="noStrike" spc="-1">
              <a:solidFill>
                <a:srgbClr val="000000"/>
              </a:solidFill>
              <a:uFill>
                <a:solidFill>
                  <a:srgbClr val="FFFFFF"/>
                </a:solidFill>
              </a:uFill>
              <a:latin typeface="Arial"/>
            </a:endParaRPr>
          </a:p>
        </p:txBody>
      </p:sp>
      <p:pic>
        <p:nvPicPr>
          <p:cNvPr id="50" name="Image 49"/>
          <p:cNvPicPr/>
          <p:nvPr/>
        </p:nvPicPr>
        <p:blipFill>
          <a:blip r:embed="rId2"/>
          <a:stretch/>
        </p:blipFill>
        <p:spPr>
          <a:xfrm>
            <a:off x="2279880" y="2759760"/>
            <a:ext cx="5023800" cy="4443840"/>
          </a:xfrm>
          <a:prstGeom prst="rect">
            <a:avLst/>
          </a:prstGeom>
          <a:ln>
            <a:noFill/>
          </a:ln>
        </p:spPr>
      </p:pic>
      <p:sp>
        <p:nvSpPr>
          <p:cNvPr id="2" name="ZoneTexte 1"/>
          <p:cNvSpPr txBox="1"/>
          <p:nvPr/>
        </p:nvSpPr>
        <p:spPr>
          <a:xfrm>
            <a:off x="7487327" y="4691922"/>
            <a:ext cx="2293495"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a:t>Petit nombre :</a:t>
            </a:r>
          </a:p>
          <a:p>
            <a:pPr algn="ctr"/>
            <a:r>
              <a:rPr lang="fr-FR"/>
              <a:t>Grande profondeur de champ !</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extShape 1"/>
          <p:cNvSpPr txBox="1"/>
          <p:nvPr/>
        </p:nvSpPr>
        <p:spPr>
          <a:xfrm>
            <a:off x="504000" y="301320"/>
            <a:ext cx="9071640" cy="1262160"/>
          </a:xfrm>
          <a:prstGeom prst="rect">
            <a:avLst/>
          </a:prstGeom>
          <a:noFill/>
          <a:ln>
            <a:noFill/>
          </a:ln>
        </p:spPr>
        <p:txBody>
          <a:bodyPr lIns="0" tIns="0" rIns="0" bIns="0" anchor="ctr"/>
          <a:lstStyle/>
          <a:p>
            <a:pPr algn="ctr"/>
            <a:r>
              <a:rPr lang="en-US" sz="2800" b="1" strike="noStrike" spc="-1">
                <a:solidFill>
                  <a:srgbClr val="000000"/>
                </a:solidFill>
                <a:uFill>
                  <a:solidFill>
                    <a:srgbClr val="FFFFFF"/>
                  </a:solidFill>
                </a:uFill>
                <a:latin typeface="Verdana"/>
              </a:rPr>
              <a:t>Influence des paramètres de prise de vue sur la profondeur de champ 2/3</a:t>
            </a:r>
            <a:endParaRPr lang="fr-FR" sz="4400" b="0" strike="noStrike" spc="-1">
              <a:solidFill>
                <a:srgbClr val="000000"/>
              </a:solidFill>
              <a:uFill>
                <a:solidFill>
                  <a:srgbClr val="FFFFFF"/>
                </a:solidFill>
              </a:uFill>
              <a:latin typeface="Arial"/>
            </a:endParaRPr>
          </a:p>
        </p:txBody>
      </p:sp>
      <p:sp>
        <p:nvSpPr>
          <p:cNvPr id="52" name="TextShape 2"/>
          <p:cNvSpPr txBox="1"/>
          <p:nvPr/>
        </p:nvSpPr>
        <p:spPr>
          <a:xfrm>
            <a:off x="504000" y="1769040"/>
            <a:ext cx="9071640" cy="750960"/>
          </a:xfrm>
          <a:prstGeom prst="rect">
            <a:avLst/>
          </a:prstGeom>
          <a:noFill/>
          <a:ln>
            <a:noFill/>
          </a:ln>
        </p:spPr>
        <p:txBody>
          <a:bodyPr lIns="0" tIns="0" rIns="0" bIns="0"/>
          <a:lstStyle/>
          <a:p>
            <a:r>
              <a:rPr lang="fr-FR" sz="1300" b="0" strike="noStrike" spc="-1">
                <a:solidFill>
                  <a:srgbClr val="000000"/>
                </a:solidFill>
                <a:uFill>
                  <a:solidFill>
                    <a:srgbClr val="FFFFFF"/>
                  </a:solidFill>
                </a:uFill>
                <a:latin typeface="Verdana"/>
              </a:rPr>
              <a:t>Influence de la focale</a:t>
            </a:r>
            <a:endParaRPr lang="fr-FR" sz="3200" b="0" strike="noStrike" spc="-1">
              <a:solidFill>
                <a:srgbClr val="000000"/>
              </a:solidFill>
              <a:uFill>
                <a:solidFill>
                  <a:srgbClr val="FFFFFF"/>
                </a:solidFill>
              </a:uFill>
              <a:latin typeface="Arial"/>
            </a:endParaRPr>
          </a:p>
          <a:p>
            <a:r>
              <a:rPr lang="fr-FR" sz="1200" b="0" strike="noStrike" spc="-1">
                <a:solidFill>
                  <a:srgbClr val="000000"/>
                </a:solidFill>
                <a:uFill>
                  <a:solidFill>
                    <a:srgbClr val="FFFFFF"/>
                  </a:solidFill>
                </a:uFill>
                <a:latin typeface="Verdana"/>
              </a:rPr>
              <a:t>La focale varie en fonction du niveau de zoom (de grand angle à téléobjectif). Une focale longue produit une profondeur de champ plus faible.</a:t>
            </a:r>
            <a:endParaRPr lang="fr-FR" sz="3200" b="0" strike="noStrike" spc="-1">
              <a:solidFill>
                <a:srgbClr val="000000"/>
              </a:solidFill>
              <a:uFill>
                <a:solidFill>
                  <a:srgbClr val="FFFFFF"/>
                </a:solidFill>
              </a:uFill>
              <a:latin typeface="Arial"/>
            </a:endParaRPr>
          </a:p>
        </p:txBody>
      </p:sp>
      <p:pic>
        <p:nvPicPr>
          <p:cNvPr id="53" name="Image 52"/>
          <p:cNvPicPr/>
          <p:nvPr/>
        </p:nvPicPr>
        <p:blipFill>
          <a:blip r:embed="rId2"/>
          <a:stretch/>
        </p:blipFill>
        <p:spPr>
          <a:xfrm>
            <a:off x="2269440" y="2520000"/>
            <a:ext cx="5290560" cy="4550400"/>
          </a:xfrm>
          <a:prstGeom prst="rect">
            <a:avLst/>
          </a:prstGeom>
          <a:ln>
            <a:noFill/>
          </a:ln>
        </p:spPr>
      </p:pic>
      <p:sp>
        <p:nvSpPr>
          <p:cNvPr id="5" name="ZoneTexte 4"/>
          <p:cNvSpPr txBox="1"/>
          <p:nvPr/>
        </p:nvSpPr>
        <p:spPr>
          <a:xfrm>
            <a:off x="7487327" y="4691922"/>
            <a:ext cx="2293495"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a:t>Petit nombre :</a:t>
            </a:r>
          </a:p>
          <a:p>
            <a:pPr algn="ctr"/>
            <a:r>
              <a:rPr lang="fr-FR"/>
              <a:t>Grande profondeur de champ !</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TextShape 1"/>
          <p:cNvSpPr txBox="1"/>
          <p:nvPr/>
        </p:nvSpPr>
        <p:spPr>
          <a:xfrm>
            <a:off x="504000" y="301320"/>
            <a:ext cx="9071640" cy="1262160"/>
          </a:xfrm>
          <a:prstGeom prst="rect">
            <a:avLst/>
          </a:prstGeom>
          <a:noFill/>
          <a:ln>
            <a:noFill/>
          </a:ln>
        </p:spPr>
        <p:txBody>
          <a:bodyPr lIns="0" tIns="0" rIns="0" bIns="0" anchor="ctr"/>
          <a:lstStyle/>
          <a:p>
            <a:pPr algn="ctr"/>
            <a:r>
              <a:rPr lang="en-US" sz="2800" b="1" strike="noStrike" spc="-1">
                <a:solidFill>
                  <a:srgbClr val="000000"/>
                </a:solidFill>
                <a:uFill>
                  <a:solidFill>
                    <a:srgbClr val="FFFFFF"/>
                  </a:solidFill>
                </a:uFill>
                <a:latin typeface="Verdana"/>
              </a:rPr>
              <a:t>Influence des paramètres de prise de vue sur la profondeur de champ 3/3</a:t>
            </a:r>
            <a:endParaRPr lang="fr-FR" sz="4400" b="0" strike="noStrike" spc="-1">
              <a:solidFill>
                <a:srgbClr val="000000"/>
              </a:solidFill>
              <a:uFill>
                <a:solidFill>
                  <a:srgbClr val="FFFFFF"/>
                </a:solidFill>
              </a:uFill>
              <a:latin typeface="Arial"/>
            </a:endParaRPr>
          </a:p>
        </p:txBody>
      </p:sp>
      <p:sp>
        <p:nvSpPr>
          <p:cNvPr id="55" name="TextShape 2"/>
          <p:cNvSpPr txBox="1"/>
          <p:nvPr/>
        </p:nvSpPr>
        <p:spPr>
          <a:xfrm>
            <a:off x="504000" y="1769040"/>
            <a:ext cx="9071640" cy="750960"/>
          </a:xfrm>
          <a:prstGeom prst="rect">
            <a:avLst/>
          </a:prstGeom>
          <a:noFill/>
          <a:ln>
            <a:noFill/>
          </a:ln>
        </p:spPr>
        <p:txBody>
          <a:bodyPr lIns="0" tIns="0" rIns="0" bIns="0"/>
          <a:lstStyle/>
          <a:p>
            <a:r>
              <a:rPr lang="en-US" sz="1300" b="0" strike="noStrike" spc="-1">
                <a:solidFill>
                  <a:srgbClr val="000000"/>
                </a:solidFill>
                <a:uFill>
                  <a:solidFill>
                    <a:srgbClr val="FFFFFF"/>
                  </a:solidFill>
                </a:uFill>
                <a:latin typeface="Verdana"/>
                <a:ea typeface="Arial;Bold"/>
              </a:rPr>
              <a:t>Influence de la distance de mise au point</a:t>
            </a:r>
            <a:endParaRPr lang="fr-FR" sz="3200" b="0" strike="noStrike" spc="-1">
              <a:solidFill>
                <a:srgbClr val="000000"/>
              </a:solidFill>
              <a:uFill>
                <a:solidFill>
                  <a:srgbClr val="FFFFFF"/>
                </a:solidFill>
              </a:uFill>
              <a:latin typeface="Arial"/>
            </a:endParaRPr>
          </a:p>
          <a:p>
            <a:pPr algn="just"/>
            <a:r>
              <a:rPr lang="en-US" sz="1200" b="0" strike="noStrike" spc="-1">
                <a:solidFill>
                  <a:srgbClr val="000000"/>
                </a:solidFill>
                <a:uFill>
                  <a:solidFill>
                    <a:srgbClr val="FFFFFF"/>
                  </a:solidFill>
                </a:uFill>
                <a:latin typeface="Verdana"/>
                <a:ea typeface="Arial;Bold"/>
              </a:rPr>
              <a:t>Pour une focale et une ouverture données, le profondeur de champ augmente avec la distance de mise au point. D'autre part, il existe une distance, appelée </a:t>
            </a:r>
            <a:r>
              <a:rPr lang="en-US" sz="1200" b="1" strike="noStrike" spc="-1">
                <a:solidFill>
                  <a:srgbClr val="000000"/>
                </a:solidFill>
                <a:uFill>
                  <a:solidFill>
                    <a:srgbClr val="FFFFFF"/>
                  </a:solidFill>
                </a:uFill>
                <a:latin typeface="Verdana"/>
                <a:ea typeface="Arial;Bold"/>
              </a:rPr>
              <a:t>hyperfocale</a:t>
            </a:r>
            <a:r>
              <a:rPr lang="en-US" sz="1200" b="0" strike="noStrike" spc="-1">
                <a:solidFill>
                  <a:srgbClr val="000000"/>
                </a:solidFill>
                <a:uFill>
                  <a:solidFill>
                    <a:srgbClr val="FFFFFF"/>
                  </a:solidFill>
                </a:uFill>
                <a:latin typeface="Verdana"/>
                <a:ea typeface="Arial;Bold"/>
              </a:rPr>
              <a:t>, pour laquelle (et au-delà) la profondeur de champ va jusqu'à l'infini.</a:t>
            </a:r>
            <a:endParaRPr lang="fr-FR" sz="3200" b="0" strike="noStrike" spc="-1">
              <a:solidFill>
                <a:srgbClr val="000000"/>
              </a:solidFill>
              <a:uFill>
                <a:solidFill>
                  <a:srgbClr val="FFFFFF"/>
                </a:solidFill>
              </a:uFill>
              <a:latin typeface="Arial"/>
            </a:endParaRPr>
          </a:p>
        </p:txBody>
      </p:sp>
      <p:pic>
        <p:nvPicPr>
          <p:cNvPr id="56" name="Image 55"/>
          <p:cNvPicPr/>
          <p:nvPr/>
        </p:nvPicPr>
        <p:blipFill>
          <a:blip r:embed="rId2"/>
          <a:stretch/>
        </p:blipFill>
        <p:spPr>
          <a:xfrm>
            <a:off x="1260000" y="3400920"/>
            <a:ext cx="7233840" cy="331884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TotalTime>
  <Words>382</Words>
  <Application>Microsoft Macintosh PowerPoint</Application>
  <PresentationFormat>Personnalisé</PresentationFormat>
  <Paragraphs>29</Paragraphs>
  <Slides>6</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6</vt:i4>
      </vt:variant>
    </vt:vector>
  </HeadingPairs>
  <TitlesOfParts>
    <vt:vector size="14" baseType="lpstr">
      <vt:lpstr>Arial;Bold</vt:lpstr>
      <vt:lpstr>DejaVu Sans</vt:lpstr>
      <vt:lpstr>Symbol</vt:lpstr>
      <vt:lpstr>Times New Roman</vt:lpstr>
      <vt:lpstr>Verdana</vt:lpstr>
      <vt:lpstr>Wingdings</vt:lpstr>
      <vt:lpstr>Arial</vt:lpstr>
      <vt:lpstr>Office Theme</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Thierry BAUSER</dc:creator>
  <dc:description/>
  <cp:lastModifiedBy>T.BAUSER</cp:lastModifiedBy>
  <cp:revision>6</cp:revision>
  <dcterms:created xsi:type="dcterms:W3CDTF">2011-09-25T23:02:03Z</dcterms:created>
  <dcterms:modified xsi:type="dcterms:W3CDTF">2021-10-27T16:20:13Z</dcterms:modified>
  <dc:language>fr-FR</dc:language>
</cp:coreProperties>
</file>