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</p:sldMasterIdLst>
  <p:notesMasterIdLst>
    <p:notesMasterId r:id="rId15"/>
  </p:notesMasterIdLst>
  <p:handoutMasterIdLst>
    <p:handoutMasterId r:id="rId16"/>
  </p:handoutMasterIdLst>
  <p:sldIdLst>
    <p:sldId id="262" r:id="rId2"/>
    <p:sldId id="266" r:id="rId3"/>
    <p:sldId id="263" r:id="rId4"/>
    <p:sldId id="256" r:id="rId5"/>
    <p:sldId id="264" r:id="rId6"/>
    <p:sldId id="257" r:id="rId7"/>
    <p:sldId id="258" r:id="rId8"/>
    <p:sldId id="259" r:id="rId9"/>
    <p:sldId id="260" r:id="rId10"/>
    <p:sldId id="265" r:id="rId11"/>
    <p:sldId id="261" r:id="rId12"/>
    <p:sldId id="267" r:id="rId13"/>
    <p:sldId id="268" r:id="rId14"/>
  </p:sldIdLst>
  <p:sldSz cx="10080625" cy="7559675"/>
  <p:notesSz cx="7559675" cy="10691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7"/>
    <p:restoredTop sz="93147"/>
  </p:normalViewPr>
  <p:slideViewPr>
    <p:cSldViewPr snapToGrid="0" snapToObjects="1">
      <p:cViewPr>
        <p:scale>
          <a:sx n="75" d="100"/>
          <a:sy n="75" d="100"/>
        </p:scale>
        <p:origin x="304" y="-7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handoutMaster" Target="handoutMasters/handoutMaster1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eader Placeholder 5">
            <a:extLst>
              <a:ext uri="{FF2B5EF4-FFF2-40B4-BE49-F238E27FC236}">
                <a16:creationId xmlns="" xmlns:a16="http://schemas.microsoft.com/office/drawing/2014/main" id="{E98955D0-7114-46E3-923F-4DE678BD1E2E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fr-FR" sz="1400" b="0" i="0" u="none" strike="noStrike" kern="1200">
              <a:ln>
                <a:noFill/>
              </a:ln>
              <a:latin typeface="Arial" pitchFamily="18"/>
              <a:ea typeface="SimSun" pitchFamily="2"/>
              <a:cs typeface="Mangal" pitchFamily="2"/>
            </a:endParaRP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A036B0A7-EF2A-4103-889B-83A3D436D283}"/>
              </a:ext>
            </a:extLst>
          </p:cNvPr>
          <p:cNvSpPr txBox="1">
            <a:spLocks noGrp="1"/>
          </p:cNvSpPr>
          <p:nvPr>
            <p:ph type="dt" sz="quarter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fr-FR" sz="1400" b="0" i="0" u="none" strike="noStrike" kern="1200">
              <a:ln>
                <a:noFill/>
              </a:ln>
              <a:latin typeface="Arial" pitchFamily="18"/>
              <a:ea typeface="SimSun" pitchFamily="2"/>
              <a:cs typeface="Mangal" pitchFamily="2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7B1CB418-ECDE-4858-9704-2A1FA216D52A}"/>
              </a:ext>
            </a:extLst>
          </p:cNvPr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="b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fr-FR" sz="1400" b="0" i="0" u="none" strike="noStrike" kern="1200">
              <a:ln>
                <a:noFill/>
              </a:ln>
              <a:latin typeface="Arial" pitchFamily="18"/>
              <a:ea typeface="SimSun" pitchFamily="2"/>
              <a:cs typeface="Mangal" pitchFamily="2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54B4A05A-A0A3-49DB-A282-7E401A81CE8D}"/>
              </a:ext>
            </a:extLst>
          </p:cNvPr>
          <p:cNvSpPr txBox="1">
            <a:spLocks noGrp="1"/>
          </p:cNvSpPr>
          <p:nvPr>
            <p:ph type="sldNum" sz="quarter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="b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846C3326-CEC4-43D1-9E04-3EA65BEFA9DC}" type="slidenum">
              <a:t>‹#›</a:t>
            </a:fld>
            <a:endParaRPr lang="fr-FR" sz="1400" b="0" i="0" u="none" strike="noStrike" kern="1200">
              <a:ln>
                <a:noFill/>
              </a:ln>
              <a:latin typeface="Arial" pitchFamily="18"/>
              <a:ea typeface="SimSun" pitchFamily="2"/>
              <a:cs typeface="Mangal" pitchFamily="2"/>
            </a:endParaRPr>
          </a:p>
        </p:txBody>
      </p:sp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F89A86EC-C489-40F0-AC4F-C9DC803F08D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99319EC5-072F-445E-94CC-66761DD3EB0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281488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0E7142-84EA-4ABD-83B8-B3B5E7C4CAF9}" type="datetimeFigureOut">
              <a:rPr lang="en-US"/>
              <a:t>10/21/21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D78289A0-625A-4E61-9EB6-4F909864357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CCAEF17B-EDB7-45F3-8C1E-922AA76497E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0F0FEA-1A7B-4CAA-AD77-1125F7941A2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716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94128B-7D18-43C1-8946-B5CE1632EAB8}" type="datetimeFigureOut">
              <a:rPr lang="en-US"/>
              <a:t>10/21/21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4775" y="1336675"/>
            <a:ext cx="4810125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Image Placeholder 7">
            <a:extLst>
              <a:ext uri="{FF2B5EF4-FFF2-40B4-BE49-F238E27FC236}">
                <a16:creationId xmlns="" xmlns:a16="http://schemas.microsoft.com/office/drawing/2014/main" id="{6E938C3C-4266-4C22-9081-F9F70066ED1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20"/>
            <a:ext cx="5345280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9" name="Notes Placeholder 8">
            <a:extLst>
              <a:ext uri="{FF2B5EF4-FFF2-40B4-BE49-F238E27FC236}">
                <a16:creationId xmlns="" xmlns:a16="http://schemas.microsoft.com/office/drawing/2014/main" id="{F6361623-9EA2-4B2E-8626-3F4D5604E844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10" name="Header Placeholder 9">
            <a:extLst>
              <a:ext uri="{FF2B5EF4-FFF2-40B4-BE49-F238E27FC236}">
                <a16:creationId xmlns="" xmlns:a16="http://schemas.microsoft.com/office/drawing/2014/main" id="{D4713188-00FC-4EFC-9456-345D0DF88449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lvl="0" rtl="0" hangingPunct="0">
              <a:buNone/>
              <a:tabLst/>
              <a:defRPr lang="fr-FR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11" name="Date Placeholder 10">
            <a:extLst>
              <a:ext uri="{FF2B5EF4-FFF2-40B4-BE49-F238E27FC236}">
                <a16:creationId xmlns="" xmlns:a16="http://schemas.microsoft.com/office/drawing/2014/main" id="{6C3B5512-7ABF-4D5A-97D8-60366852B65E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lvl="0" algn="r" rtl="0" hangingPunct="0">
              <a:buNone/>
              <a:tabLst/>
              <a:defRPr lang="fr-FR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12" name="Footer Placeholder 11">
            <a:extLst>
              <a:ext uri="{FF2B5EF4-FFF2-40B4-BE49-F238E27FC236}">
                <a16:creationId xmlns="" xmlns:a16="http://schemas.microsoft.com/office/drawing/2014/main" id="{6471726D-EE09-490A-B3D2-C15C1557B60A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noAutofit/>
          </a:bodyPr>
          <a:lstStyle>
            <a:lvl1pPr lvl="0" rtl="0" hangingPunct="0">
              <a:buNone/>
              <a:tabLst/>
              <a:defRPr lang="fr-FR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13" name="Slide Number Placeholder 12">
            <a:extLst>
              <a:ext uri="{FF2B5EF4-FFF2-40B4-BE49-F238E27FC236}">
                <a16:creationId xmlns="" xmlns:a16="http://schemas.microsoft.com/office/drawing/2014/main" id="{884E9BCF-D7D0-43AC-B3D1-79276B6AE204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noAutofit/>
          </a:bodyPr>
          <a:lstStyle>
            <a:lvl1pPr lvl="0" algn="r" rtl="0" hangingPunct="0">
              <a:buNone/>
              <a:tabLst/>
              <a:defRPr lang="fr-FR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1E6A8B58-649F-4E36-8208-E57732052868}" type="slidenum">
              <a:t>‹#›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FF726D-E582-4377-981E-2407CB1ADA4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1968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fr-FR" sz="2000" b="0" i="0" u="none" strike="noStrike" kern="1200">
        <a:ln>
          <a:noFill/>
        </a:ln>
        <a:latin typeface="Arial" pitchFamily="18"/>
        <a:ea typeface="SimSun" pitchFamily="2"/>
        <a:cs typeface="Mangal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>
            <a:extLst>
              <a:ext uri="{FF2B5EF4-FFF2-40B4-BE49-F238E27FC236}">
                <a16:creationId xmlns="" xmlns:a16="http://schemas.microsoft.com/office/drawing/2014/main" id="{6F1C0517-F8F9-45F3-86AC-48BCDD3A3969}"/>
              </a:ext>
            </a:extLst>
          </p:cNvPr>
          <p:cNvSpPr txBox="1">
            <a:spLocks noGrp="1"/>
          </p:cNvSpPr>
          <p:nvPr/>
        </p:nvSpPr>
        <p:spPr>
          <a:xfrm>
            <a:off x="4281488" y="0"/>
            <a:ext cx="3276600" cy="536575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94128B-7D18-43C1-8946-B5CE1632EAB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10/21/21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>
            <a:extLst>
              <a:ext uri="{FF2B5EF4-FFF2-40B4-BE49-F238E27FC236}">
                <a16:creationId xmlns="" xmlns:a16="http://schemas.microsoft.com/office/drawing/2014/main" id="{2B46CBF6-CE04-4C40-8D28-38395982EB88}"/>
              </a:ext>
            </a:extLst>
          </p:cNvPr>
          <p:cNvSpPr txBox="1">
            <a:spLocks noGrp="1"/>
          </p:cNvSpPr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/>
        </p:spPr>
        <p:txBody>
          <a:bodyPr lIns="0" tIns="0" rIns="0" bIns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7F3FE2-A2AC-4C2F-B29D-E342C66D6626}" type="slidenum">
              <a:rPr kumimoji="0" lang="fr-FR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/>
                <a:ea typeface="Arial Unicode MS" pitchFamily="2"/>
                <a:cs typeface="Tahoma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fr-FR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11" name="Slide Number Placeholder 6">
            <a:extLst>
              <a:ext uri="{FF2B5EF4-FFF2-40B4-BE49-F238E27FC236}">
                <a16:creationId xmlns="" xmlns:a16="http://schemas.microsoft.com/office/drawing/2014/main" id="{129431DD-E98B-4359-A60E-B7096F4E47D8}"/>
              </a:ext>
            </a:extLst>
          </p:cNvPr>
          <p:cNvSpPr txBox="1">
            <a:spLocks noGrp="1"/>
          </p:cNvSpPr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306017-A817-4B7B-8BD9-F72F82F8B937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/>
                <a:ea typeface="Arial Unicode MS" pitchFamily="2"/>
                <a:cs typeface="Tahoma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2" name="Slide Image Placeholder 1">
            <a:extLst>
              <a:ext uri="{FF2B5EF4-FFF2-40B4-BE49-F238E27FC236}">
                <a16:creationId xmlns="" xmlns:a16="http://schemas.microsoft.com/office/drawing/2014/main" id="{97EAE06F-7A49-4E76-9295-B40E8D71DD8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="" xmlns:a16="http://schemas.microsoft.com/office/drawing/2014/main" id="{B826FDE3-AF0C-4F28-8443-4D25896B4C0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  <a:noFill/>
          <a:ln>
            <a:noFill/>
          </a:ln>
        </p:spPr>
        <p:txBody>
          <a:bodyPr lIns="0" tIns="0" rIns="0" bIns="0">
            <a:sp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>
            <a:extLst>
              <a:ext uri="{FF2B5EF4-FFF2-40B4-BE49-F238E27FC236}">
                <a16:creationId xmlns="" xmlns:a16="http://schemas.microsoft.com/office/drawing/2014/main" id="{DEA35BCF-7E29-49E4-94B5-4D2F64D1E1D6}"/>
              </a:ext>
            </a:extLst>
          </p:cNvPr>
          <p:cNvSpPr txBox="1">
            <a:spLocks noGrp="1"/>
          </p:cNvSpPr>
          <p:nvPr/>
        </p:nvSpPr>
        <p:spPr>
          <a:xfrm>
            <a:off x="4281488" y="0"/>
            <a:ext cx="3276600" cy="536575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94128B-7D18-43C1-8946-B5CE1632EAB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10/21/21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>
            <a:extLst>
              <a:ext uri="{FF2B5EF4-FFF2-40B4-BE49-F238E27FC236}">
                <a16:creationId xmlns="" xmlns:a16="http://schemas.microsoft.com/office/drawing/2014/main" id="{BE0B103E-EF7A-4A71-9B6F-F257C524B625}"/>
              </a:ext>
            </a:extLst>
          </p:cNvPr>
          <p:cNvSpPr txBox="1">
            <a:spLocks noGrp="1"/>
          </p:cNvSpPr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/>
        </p:spPr>
        <p:txBody>
          <a:bodyPr lIns="0" tIns="0" rIns="0" bIns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76E76C-C979-4551-8E9F-0E5965265780}" type="slidenum">
              <a:rPr kumimoji="0" lang="fr-FR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/>
                <a:ea typeface="Arial Unicode MS" pitchFamily="2"/>
                <a:cs typeface="Tahoma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fr-FR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11" name="Slide Number Placeholder 6">
            <a:extLst>
              <a:ext uri="{FF2B5EF4-FFF2-40B4-BE49-F238E27FC236}">
                <a16:creationId xmlns="" xmlns:a16="http://schemas.microsoft.com/office/drawing/2014/main" id="{E45C265F-E898-4A16-96A1-4A575769F8BC}"/>
              </a:ext>
            </a:extLst>
          </p:cNvPr>
          <p:cNvSpPr txBox="1">
            <a:spLocks noGrp="1"/>
          </p:cNvSpPr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EAC000-DEEA-4659-A21A-53A672D7A97C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/>
                <a:ea typeface="Arial Unicode MS" pitchFamily="2"/>
                <a:cs typeface="Tahoma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2" name="Slide Image Placeholder 1">
            <a:extLst>
              <a:ext uri="{FF2B5EF4-FFF2-40B4-BE49-F238E27FC236}">
                <a16:creationId xmlns="" xmlns:a16="http://schemas.microsoft.com/office/drawing/2014/main" id="{3286AB82-DEEB-4E23-8C54-241D3A33F22F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="" xmlns:a16="http://schemas.microsoft.com/office/drawing/2014/main" id="{7A36C568-EC21-4C84-852C-67E6DB972E0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  <a:noFill/>
          <a:ln>
            <a:noFill/>
          </a:ln>
        </p:spPr>
        <p:txBody>
          <a:bodyPr lIns="0" tIns="0" rIns="0" bIns="0">
            <a:sp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>
            <a:extLst>
              <a:ext uri="{FF2B5EF4-FFF2-40B4-BE49-F238E27FC236}">
                <a16:creationId xmlns="" xmlns:a16="http://schemas.microsoft.com/office/drawing/2014/main" id="{EF52B69A-8D85-4FA8-BC55-7F729E3A4264}"/>
              </a:ext>
            </a:extLst>
          </p:cNvPr>
          <p:cNvSpPr txBox="1">
            <a:spLocks noGrp="1"/>
          </p:cNvSpPr>
          <p:nvPr/>
        </p:nvSpPr>
        <p:spPr>
          <a:xfrm>
            <a:off x="4281488" y="0"/>
            <a:ext cx="3276600" cy="536575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94128B-7D18-43C1-8946-B5CE1632EAB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10/21/21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>
            <a:extLst>
              <a:ext uri="{FF2B5EF4-FFF2-40B4-BE49-F238E27FC236}">
                <a16:creationId xmlns="" xmlns:a16="http://schemas.microsoft.com/office/drawing/2014/main" id="{0F0224CD-EC86-4EBA-B5D6-D2E7B5DEF85A}"/>
              </a:ext>
            </a:extLst>
          </p:cNvPr>
          <p:cNvSpPr txBox="1">
            <a:spLocks noGrp="1"/>
          </p:cNvSpPr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/>
        </p:spPr>
        <p:txBody>
          <a:bodyPr lIns="0" tIns="0" rIns="0" bIns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030B6-217A-4DDC-990D-E01078613408}" type="slidenum">
              <a:rPr kumimoji="0" lang="fr-FR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/>
                <a:ea typeface="Arial Unicode MS" pitchFamily="2"/>
                <a:cs typeface="Tahoma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fr-FR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11" name="Slide Number Placeholder 6">
            <a:extLst>
              <a:ext uri="{FF2B5EF4-FFF2-40B4-BE49-F238E27FC236}">
                <a16:creationId xmlns="" xmlns:a16="http://schemas.microsoft.com/office/drawing/2014/main" id="{55545213-2363-4875-9E8D-B417683D1948}"/>
              </a:ext>
            </a:extLst>
          </p:cNvPr>
          <p:cNvSpPr txBox="1">
            <a:spLocks noGrp="1"/>
          </p:cNvSpPr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2B6E14-CF61-49BD-B9BB-EBE7B962337E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/>
                <a:ea typeface="Arial Unicode MS" pitchFamily="2"/>
                <a:cs typeface="Tahoma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2" name="Slide Image Placeholder 1">
            <a:extLst>
              <a:ext uri="{FF2B5EF4-FFF2-40B4-BE49-F238E27FC236}">
                <a16:creationId xmlns="" xmlns:a16="http://schemas.microsoft.com/office/drawing/2014/main" id="{0C793C4B-B7A2-43B2-A952-936B145A4C0D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="" xmlns:a16="http://schemas.microsoft.com/office/drawing/2014/main" id="{3D6C9A6F-CA6E-4E1A-AE46-97C8BA172D7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  <a:noFill/>
          <a:ln>
            <a:noFill/>
          </a:ln>
        </p:spPr>
        <p:txBody>
          <a:bodyPr lIns="0" tIns="0" rIns="0" bIns="0">
            <a:sp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>
            <a:extLst>
              <a:ext uri="{FF2B5EF4-FFF2-40B4-BE49-F238E27FC236}">
                <a16:creationId xmlns="" xmlns:a16="http://schemas.microsoft.com/office/drawing/2014/main" id="{F24AAA85-A62F-4C5E-BC86-2575CB119CBA}"/>
              </a:ext>
            </a:extLst>
          </p:cNvPr>
          <p:cNvSpPr txBox="1">
            <a:spLocks noGrp="1"/>
          </p:cNvSpPr>
          <p:nvPr/>
        </p:nvSpPr>
        <p:spPr>
          <a:xfrm>
            <a:off x="4281488" y="0"/>
            <a:ext cx="3276600" cy="536575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94128B-7D18-43C1-8946-B5CE1632EAB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10/21/21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>
            <a:extLst>
              <a:ext uri="{FF2B5EF4-FFF2-40B4-BE49-F238E27FC236}">
                <a16:creationId xmlns="" xmlns:a16="http://schemas.microsoft.com/office/drawing/2014/main" id="{59D260D1-D8C1-44A8-BBA7-684AFAF201D6}"/>
              </a:ext>
            </a:extLst>
          </p:cNvPr>
          <p:cNvSpPr txBox="1">
            <a:spLocks noGrp="1"/>
          </p:cNvSpPr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/>
        </p:spPr>
        <p:txBody>
          <a:bodyPr lIns="0" tIns="0" rIns="0" bIns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74F4F3-5B39-4E85-885B-7F8F6493AABE}" type="slidenum">
              <a:rPr kumimoji="0" lang="fr-FR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/>
                <a:ea typeface="Arial Unicode MS" pitchFamily="2"/>
                <a:cs typeface="Tahoma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fr-FR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11" name="Slide Number Placeholder 6">
            <a:extLst>
              <a:ext uri="{FF2B5EF4-FFF2-40B4-BE49-F238E27FC236}">
                <a16:creationId xmlns="" xmlns:a16="http://schemas.microsoft.com/office/drawing/2014/main" id="{DD2B20D8-77CC-461E-B3FA-2CE40012E0B8}"/>
              </a:ext>
            </a:extLst>
          </p:cNvPr>
          <p:cNvSpPr txBox="1">
            <a:spLocks noGrp="1"/>
          </p:cNvSpPr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E06786-672C-4F3A-AF10-26715140C2A0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/>
                <a:ea typeface="Arial Unicode MS" pitchFamily="2"/>
                <a:cs typeface="Tahoma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2" name="Slide Image Placeholder 1">
            <a:extLst>
              <a:ext uri="{FF2B5EF4-FFF2-40B4-BE49-F238E27FC236}">
                <a16:creationId xmlns="" xmlns:a16="http://schemas.microsoft.com/office/drawing/2014/main" id="{7B7B262D-FD1A-4EB9-A496-22DBBBDC99C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="" xmlns:a16="http://schemas.microsoft.com/office/drawing/2014/main" id="{557CCB2B-1DE1-482C-ADD3-7232E5EE163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  <a:noFill/>
          <a:ln>
            <a:noFill/>
          </a:ln>
        </p:spPr>
        <p:txBody>
          <a:bodyPr lIns="0" tIns="0" rIns="0" bIns="0">
            <a:sp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>
            <a:extLst>
              <a:ext uri="{FF2B5EF4-FFF2-40B4-BE49-F238E27FC236}">
                <a16:creationId xmlns="" xmlns:a16="http://schemas.microsoft.com/office/drawing/2014/main" id="{04417F76-61D9-4944-B625-F03B0EFCF5F3}"/>
              </a:ext>
            </a:extLst>
          </p:cNvPr>
          <p:cNvSpPr txBox="1">
            <a:spLocks noGrp="1"/>
          </p:cNvSpPr>
          <p:nvPr/>
        </p:nvSpPr>
        <p:spPr>
          <a:xfrm>
            <a:off x="4281488" y="0"/>
            <a:ext cx="3276600" cy="536575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94128B-7D18-43C1-8946-B5CE1632EAB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10/21/21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>
            <a:extLst>
              <a:ext uri="{FF2B5EF4-FFF2-40B4-BE49-F238E27FC236}">
                <a16:creationId xmlns="" xmlns:a16="http://schemas.microsoft.com/office/drawing/2014/main" id="{92BD299C-B14B-4DAD-BF28-0D234BF166B7}"/>
              </a:ext>
            </a:extLst>
          </p:cNvPr>
          <p:cNvSpPr txBox="1">
            <a:spLocks noGrp="1"/>
          </p:cNvSpPr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/>
        </p:spPr>
        <p:txBody>
          <a:bodyPr lIns="0" tIns="0" rIns="0" bIns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6861AA-4DFA-4806-A126-D28838E28FD0}" type="slidenum">
              <a:rPr kumimoji="0" lang="fr-FR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/>
                <a:ea typeface="Arial Unicode MS" pitchFamily="2"/>
                <a:cs typeface="Tahoma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fr-FR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11" name="Slide Number Placeholder 6">
            <a:extLst>
              <a:ext uri="{FF2B5EF4-FFF2-40B4-BE49-F238E27FC236}">
                <a16:creationId xmlns="" xmlns:a16="http://schemas.microsoft.com/office/drawing/2014/main" id="{950384AE-5EEA-4E11-A91A-BED16C30503B}"/>
              </a:ext>
            </a:extLst>
          </p:cNvPr>
          <p:cNvSpPr txBox="1">
            <a:spLocks noGrp="1"/>
          </p:cNvSpPr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C2DE2D-1ED4-417F-829D-32B84C8935CF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/>
                <a:ea typeface="Arial Unicode MS" pitchFamily="2"/>
                <a:cs typeface="Tahoma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2" name="Slide Image Placeholder 1">
            <a:extLst>
              <a:ext uri="{FF2B5EF4-FFF2-40B4-BE49-F238E27FC236}">
                <a16:creationId xmlns="" xmlns:a16="http://schemas.microsoft.com/office/drawing/2014/main" id="{1825F3ED-2E6D-4F38-9FB9-0398851DE648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="" xmlns:a16="http://schemas.microsoft.com/office/drawing/2014/main" id="{450BF5E5-AB3F-480F-B6E1-9B87B96BD99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721040"/>
          </a:xfrm>
          <a:noFill/>
          <a:ln>
            <a:noFill/>
          </a:ln>
        </p:spPr>
        <p:txBody>
          <a:bodyPr lIns="0" tIns="0" rIns="0" bIns="0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>
            <a:extLst>
              <a:ext uri="{FF2B5EF4-FFF2-40B4-BE49-F238E27FC236}">
                <a16:creationId xmlns="" xmlns:a16="http://schemas.microsoft.com/office/drawing/2014/main" id="{B0171928-6F13-47EB-AAC5-E145F91AB8AE}"/>
              </a:ext>
            </a:extLst>
          </p:cNvPr>
          <p:cNvSpPr txBox="1">
            <a:spLocks noGrp="1"/>
          </p:cNvSpPr>
          <p:nvPr/>
        </p:nvSpPr>
        <p:spPr>
          <a:xfrm>
            <a:off x="4281488" y="0"/>
            <a:ext cx="3276600" cy="536575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94128B-7D18-43C1-8946-B5CE1632EAB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10/21/21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>
            <a:extLst>
              <a:ext uri="{FF2B5EF4-FFF2-40B4-BE49-F238E27FC236}">
                <a16:creationId xmlns="" xmlns:a16="http://schemas.microsoft.com/office/drawing/2014/main" id="{AD664422-F715-46C7-B58C-C68B4C1309BA}"/>
              </a:ext>
            </a:extLst>
          </p:cNvPr>
          <p:cNvSpPr txBox="1">
            <a:spLocks noGrp="1"/>
          </p:cNvSpPr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/>
        </p:spPr>
        <p:txBody>
          <a:bodyPr lIns="0" tIns="0" rIns="0" bIns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8596D8-3BF2-4C64-BC86-889163FE102C}" type="slidenum">
              <a:rPr kumimoji="0" lang="fr-FR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/>
                <a:ea typeface="Arial Unicode MS" pitchFamily="2"/>
                <a:cs typeface="Tahoma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fr-FR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11" name="Slide Number Placeholder 6">
            <a:extLst>
              <a:ext uri="{FF2B5EF4-FFF2-40B4-BE49-F238E27FC236}">
                <a16:creationId xmlns="" xmlns:a16="http://schemas.microsoft.com/office/drawing/2014/main" id="{80A4764E-1169-4FA3-95BA-C1EEADB69D94}"/>
              </a:ext>
            </a:extLst>
          </p:cNvPr>
          <p:cNvSpPr txBox="1">
            <a:spLocks noGrp="1"/>
          </p:cNvSpPr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6FAAD9-7D66-4A48-A69E-0D9B11499787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/>
                <a:ea typeface="Arial Unicode MS" pitchFamily="2"/>
                <a:cs typeface="Tahoma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2" name="Slide Image Placeholder 1">
            <a:extLst>
              <a:ext uri="{FF2B5EF4-FFF2-40B4-BE49-F238E27FC236}">
                <a16:creationId xmlns="" xmlns:a16="http://schemas.microsoft.com/office/drawing/2014/main" id="{CFDC63EA-0FE5-4700-80EE-0ED16C228C9D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="" xmlns:a16="http://schemas.microsoft.com/office/drawing/2014/main" id="{2404EBE3-111C-4C71-B764-B43400CC16D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721040"/>
          </a:xfrm>
          <a:noFill/>
          <a:ln>
            <a:noFill/>
          </a:ln>
        </p:spPr>
        <p:txBody>
          <a:bodyPr lIns="0" tIns="0" rIns="0" bIns="0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>
            <a:extLst>
              <a:ext uri="{FF2B5EF4-FFF2-40B4-BE49-F238E27FC236}">
                <a16:creationId xmlns="" xmlns:a16="http://schemas.microsoft.com/office/drawing/2014/main" id="{B0171928-6F13-47EB-AAC5-E145F91AB8AE}"/>
              </a:ext>
            </a:extLst>
          </p:cNvPr>
          <p:cNvSpPr txBox="1">
            <a:spLocks noGrp="1"/>
          </p:cNvSpPr>
          <p:nvPr/>
        </p:nvSpPr>
        <p:spPr>
          <a:xfrm>
            <a:off x="4281488" y="0"/>
            <a:ext cx="3276600" cy="536575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94128B-7D18-43C1-8946-B5CE1632EAB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10/21/21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>
            <a:extLst>
              <a:ext uri="{FF2B5EF4-FFF2-40B4-BE49-F238E27FC236}">
                <a16:creationId xmlns="" xmlns:a16="http://schemas.microsoft.com/office/drawing/2014/main" id="{AD664422-F715-46C7-B58C-C68B4C1309BA}"/>
              </a:ext>
            </a:extLst>
          </p:cNvPr>
          <p:cNvSpPr txBox="1">
            <a:spLocks noGrp="1"/>
          </p:cNvSpPr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/>
        </p:spPr>
        <p:txBody>
          <a:bodyPr lIns="0" tIns="0" rIns="0" bIns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8596D8-3BF2-4C64-BC86-889163FE102C}" type="slidenum">
              <a:rPr kumimoji="0" lang="fr-FR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/>
                <a:ea typeface="Arial Unicode MS" pitchFamily="2"/>
                <a:cs typeface="Tahoma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fr-FR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11" name="Slide Number Placeholder 6">
            <a:extLst>
              <a:ext uri="{FF2B5EF4-FFF2-40B4-BE49-F238E27FC236}">
                <a16:creationId xmlns="" xmlns:a16="http://schemas.microsoft.com/office/drawing/2014/main" id="{80A4764E-1169-4FA3-95BA-C1EEADB69D94}"/>
              </a:ext>
            </a:extLst>
          </p:cNvPr>
          <p:cNvSpPr txBox="1">
            <a:spLocks noGrp="1"/>
          </p:cNvSpPr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6FAAD9-7D66-4A48-A69E-0D9B11499787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/>
                <a:ea typeface="Arial Unicode MS" pitchFamily="2"/>
                <a:cs typeface="Tahoma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2" name="Slide Image Placeholder 1">
            <a:extLst>
              <a:ext uri="{FF2B5EF4-FFF2-40B4-BE49-F238E27FC236}">
                <a16:creationId xmlns="" xmlns:a16="http://schemas.microsoft.com/office/drawing/2014/main" id="{CFDC63EA-0FE5-4700-80EE-0ED16C228C9D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="" xmlns:a16="http://schemas.microsoft.com/office/drawing/2014/main" id="{2404EBE3-111C-4C71-B764-B43400CC16D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721040"/>
          </a:xfrm>
          <a:noFill/>
          <a:ln>
            <a:noFill/>
          </a:ln>
        </p:spPr>
        <p:txBody>
          <a:bodyPr lIns="0" tIns="0" rIns="0" bIns="0"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11937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215143" y="2630943"/>
            <a:ext cx="7650339" cy="1814322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58">
                <a:solidFill>
                  <a:srgbClr val="262626"/>
                </a:solidFill>
              </a:defRPr>
            </a:lvl1pPr>
          </a:lstStyle>
          <a:p>
            <a:r>
              <a:rPr lang="fr-FR" dirty="0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28449" y="4797873"/>
            <a:ext cx="5623729" cy="136675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94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03972" indent="0" algn="ctr">
              <a:buNone/>
              <a:defRPr sz="2094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fr-FR" dirty="0"/>
              <a:t>Cliquez pour modifier le style des sous-titres du masque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7AB4AF8-28E9-4DD3-AABF-6F759B9EFDD8}" type="slidenum">
              <a:rPr lang="uk-UA"/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7AB4AF8-28E9-4DD3-AABF-6F759B9EFDD8}" type="slidenum">
              <a:rPr lang="uk-UA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54591" y="1033156"/>
            <a:ext cx="1161924" cy="5493364"/>
          </a:xfrm>
        </p:spPr>
        <p:txBody>
          <a:bodyPr vert="eaVert"/>
          <a:lstStyle/>
          <a:p>
            <a:r>
              <a:rPr lang="fr-FR" dirty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70554" y="1033156"/>
            <a:ext cx="5199254" cy="5493364"/>
          </a:xfrm>
        </p:spPr>
        <p:txBody>
          <a:bodyPr vert="eaVert"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7AB4AF8-28E9-4DD3-AABF-6F759B9EFDD8}" type="slidenum">
              <a:rPr lang="uk-UA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7AB4AF8-28E9-4DD3-AABF-6F759B9EFDD8}" type="slidenum">
              <a:rPr lang="uk-UA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219756" y="2630943"/>
            <a:ext cx="7651194" cy="1814322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58">
                <a:solidFill>
                  <a:srgbClr val="262626"/>
                </a:solidFill>
              </a:defRPr>
            </a:lvl1pPr>
          </a:lstStyle>
          <a:p>
            <a:r>
              <a:rPr lang="fr-FR" dirty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8449" y="4797786"/>
            <a:ext cx="5623729" cy="1394519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94">
                <a:solidFill>
                  <a:schemeClr val="tx1"/>
                </a:solidFill>
              </a:defRPr>
            </a:lvl1pPr>
            <a:lvl2pPr marL="503972" indent="0">
              <a:buNone/>
              <a:defRPr sz="2094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7AB4AF8-28E9-4DD3-AABF-6F759B9EFDD8}" type="slidenum">
              <a:rPr lang="uk-UA"/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5143" y="2907955"/>
            <a:ext cx="3624817" cy="3419361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40665" y="2907955"/>
            <a:ext cx="3627565" cy="3419361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7AB4AF8-28E9-4DD3-AABF-6F759B9EFDD8}" type="slidenum">
              <a:rPr lang="uk-UA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5142" y="2550133"/>
            <a:ext cx="3624818" cy="776126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2094" b="0" cap="all" spc="11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503972" indent="0">
              <a:buNone/>
              <a:defRPr sz="2094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5142" y="3464851"/>
            <a:ext cx="3624818" cy="2862465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40665" y="3464851"/>
            <a:ext cx="3627565" cy="2862465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240665" y="2550133"/>
            <a:ext cx="3627565" cy="776126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2094" b="0" cap="all" spc="11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503972" indent="0">
              <a:buNone/>
              <a:defRPr sz="2094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7AB4AF8-28E9-4DD3-AABF-6F759B9EFDD8}" type="slidenum">
              <a:rPr lang="uk-UA"/>
              <a:t>‹#›</a:t>
            </a:fld>
            <a:endParaRPr lang="uk-UA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Cliquez et modifiez le titre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Cliquez et modifiez le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7AB4AF8-28E9-4DD3-AABF-6F759B9EFDD8}" type="slidenum">
              <a:rPr lang="uk-UA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7AB4AF8-28E9-4DD3-AABF-6F759B9EFDD8}" type="slidenum">
              <a:rPr lang="uk-UA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5040313" cy="75596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706331" y="2473407"/>
            <a:ext cx="3627651" cy="1258289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315">
                <a:solidFill>
                  <a:srgbClr val="262626"/>
                </a:solidFill>
              </a:defRPr>
            </a:lvl1pPr>
          </a:lstStyle>
          <a:p>
            <a:r>
              <a:rPr lang="fr-FR" dirty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69545" y="887002"/>
            <a:ext cx="3981847" cy="5785671"/>
          </a:xfrm>
        </p:spPr>
        <p:txBody>
          <a:bodyPr>
            <a:normAutofit/>
          </a:bodyPr>
          <a:lstStyle>
            <a:lvl1pPr>
              <a:defRPr sz="2094">
                <a:solidFill>
                  <a:schemeClr val="tx1"/>
                </a:solidFill>
              </a:defRPr>
            </a:lvl1pPr>
            <a:lvl2pPr>
              <a:defRPr sz="1764">
                <a:solidFill>
                  <a:schemeClr val="tx1"/>
                </a:solidFill>
              </a:defRPr>
            </a:lvl2pPr>
            <a:lvl3pPr>
              <a:defRPr sz="1764">
                <a:solidFill>
                  <a:schemeClr val="tx1"/>
                </a:solidFill>
              </a:defRPr>
            </a:lvl3pPr>
            <a:lvl4pPr>
              <a:defRPr sz="1764">
                <a:solidFill>
                  <a:schemeClr val="tx1"/>
                </a:solidFill>
              </a:defRPr>
            </a:lvl4pPr>
            <a:lvl5pPr>
              <a:defRPr sz="1764">
                <a:solidFill>
                  <a:schemeClr val="tx1"/>
                </a:solidFill>
              </a:defRPr>
            </a:lvl5pPr>
            <a:lvl6pPr>
              <a:defRPr sz="1764"/>
            </a:lvl6pPr>
            <a:lvl7pPr>
              <a:defRPr sz="1764"/>
            </a:lvl7pPr>
            <a:lvl8pPr>
              <a:defRPr sz="1764"/>
            </a:lvl8pPr>
            <a:lvl9pPr>
              <a:defRPr sz="1764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1359" y="3913127"/>
            <a:ext cx="3137595" cy="2418518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653">
                <a:solidFill>
                  <a:srgbClr val="FFFFFF"/>
                </a:solidFill>
              </a:defRPr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706331" y="6874264"/>
            <a:ext cx="4196289" cy="352785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pPr lvl="0"/>
            <a:endParaRPr lang="fr-FR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7AB4AF8-28E9-4DD3-AABF-6F759B9EFDD8}" type="slidenum">
              <a:rPr lang="uk-UA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2" y="0"/>
            <a:ext cx="5040311" cy="75596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705644" y="2473405"/>
            <a:ext cx="3629025" cy="1259946"/>
          </a:xfrm>
          <a:solidFill>
            <a:srgbClr val="FFFFFF"/>
          </a:solidFill>
          <a:ln>
            <a:solidFill>
              <a:srgbClr val="262626"/>
            </a:solidFill>
          </a:ln>
        </p:spPr>
        <p:txBody>
          <a:bodyPr anchor="ctr" anchorCtr="1">
            <a:noAutofit/>
          </a:bodyPr>
          <a:lstStyle>
            <a:lvl1pPr>
              <a:defRPr sz="2315">
                <a:solidFill>
                  <a:srgbClr val="262626"/>
                </a:solidFill>
              </a:defRPr>
            </a:lvl1pPr>
          </a:lstStyle>
          <a:p>
            <a:r>
              <a:rPr lang="fr-FR" dirty="0"/>
              <a:t>Cliquez et modifiez le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40313" y="-46487"/>
            <a:ext cx="5045354" cy="7559675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527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fr-FR" dirty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1359" y="3913129"/>
            <a:ext cx="3137595" cy="2418519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653">
                <a:solidFill>
                  <a:srgbClr val="FFFFFF"/>
                </a:solidFill>
              </a:defRPr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pPr lvl="0"/>
            <a:endParaRPr lang="fr-F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705644" y="6874264"/>
            <a:ext cx="4193540" cy="352785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7AB4AF8-28E9-4DD3-AABF-6F759B9EFDD8}" type="slidenum">
              <a:rPr lang="uk-UA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1770553" y="1063394"/>
            <a:ext cx="6545963" cy="1310344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fr-FR" dirty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0553" y="2907957"/>
            <a:ext cx="6545963" cy="34193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91369" y="6877139"/>
            <a:ext cx="2276861" cy="3571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2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pPr lvl="0"/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15142" y="6874264"/>
            <a:ext cx="5023406" cy="3527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2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pPr lvl="0"/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84151" y="6854105"/>
            <a:ext cx="403225" cy="403183"/>
          </a:xfrm>
          <a:prstGeom prst="ellipse">
            <a:avLst/>
          </a:prstGeom>
          <a:solidFill>
            <a:srgbClr val="1D1D1D">
              <a:alpha val="69804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213" spc="0" baseline="0">
                <a:solidFill>
                  <a:srgbClr val="FFFFFF"/>
                </a:solidFill>
              </a:defRPr>
            </a:lvl1pPr>
          </a:lstStyle>
          <a:p>
            <a:pPr lvl="0"/>
            <a:fld id="{27AB4AF8-28E9-4DD3-AABF-6F759B9EFDD8}" type="slidenum">
              <a:rPr lang="uk-UA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29252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txStyles>
    <p:titleStyle>
      <a:lvl1pPr algn="ctr" defTabSz="1007943" rtl="0" eaLnBrk="1" latinLnBrk="0" hangingPunct="1">
        <a:lnSpc>
          <a:spcPct val="90000"/>
        </a:lnSpc>
        <a:spcBef>
          <a:spcPct val="0"/>
        </a:spcBef>
        <a:buNone/>
        <a:defRPr sz="2866" kern="1200" cap="all" spc="22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100000"/>
        </a:lnSpc>
        <a:spcBef>
          <a:spcPts val="1102"/>
        </a:spcBef>
        <a:buClr>
          <a:schemeClr val="accent2"/>
        </a:buClr>
        <a:buFont typeface="Arial" panose="020B0604020202020204" pitchFamily="34" charset="0"/>
        <a:buChar char="•"/>
        <a:defRPr sz="1984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503972" indent="-251986" algn="l" defTabSz="1007943" rtl="0" eaLnBrk="1" latinLnBrk="0" hangingPunct="1">
        <a:lnSpc>
          <a:spcPct val="100000"/>
        </a:lnSpc>
        <a:spcBef>
          <a:spcPts val="1102"/>
        </a:spcBef>
        <a:buClr>
          <a:schemeClr val="accent2"/>
        </a:buClr>
        <a:buFont typeface="Arial" panose="020B0604020202020204" pitchFamily="34" charset="0"/>
        <a:buChar char="•"/>
        <a:defRPr sz="1764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55957" indent="-251986" algn="l" defTabSz="1007943" rtl="0" eaLnBrk="1" latinLnBrk="0" hangingPunct="1">
        <a:lnSpc>
          <a:spcPct val="100000"/>
        </a:lnSpc>
        <a:spcBef>
          <a:spcPts val="1102"/>
        </a:spcBef>
        <a:buClr>
          <a:schemeClr val="accent2"/>
        </a:buClr>
        <a:buFont typeface="Arial" panose="020B0604020202020204" pitchFamily="34" charset="0"/>
        <a:buChar char="•"/>
        <a:defRPr sz="1764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7943" indent="-251986" algn="l" defTabSz="1007943" rtl="0" eaLnBrk="1" latinLnBrk="0" hangingPunct="1">
        <a:lnSpc>
          <a:spcPct val="100000"/>
        </a:lnSpc>
        <a:spcBef>
          <a:spcPts val="1102"/>
        </a:spcBef>
        <a:buClr>
          <a:schemeClr val="accent2"/>
        </a:buClr>
        <a:buFont typeface="Arial" panose="020B0604020202020204" pitchFamily="34" charset="0"/>
        <a:buChar char="•"/>
        <a:defRPr sz="1764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59929" indent="-251986" algn="l" defTabSz="1007943" rtl="0" eaLnBrk="1" latinLnBrk="0" hangingPunct="1">
        <a:lnSpc>
          <a:spcPct val="100000"/>
        </a:lnSpc>
        <a:spcBef>
          <a:spcPts val="1102"/>
        </a:spcBef>
        <a:buClr>
          <a:schemeClr val="accent2"/>
        </a:buClr>
        <a:buFont typeface="Arial" panose="020B0604020202020204" pitchFamily="34" charset="0"/>
        <a:buChar char="•"/>
        <a:defRPr sz="1764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448918" indent="-251986" algn="l" defTabSz="1007943" rtl="0" eaLnBrk="1" latinLnBrk="0" hangingPunct="1">
        <a:lnSpc>
          <a:spcPct val="100000"/>
        </a:lnSpc>
        <a:spcBef>
          <a:spcPts val="1102"/>
        </a:spcBef>
        <a:buClr>
          <a:schemeClr val="accent2"/>
        </a:buClr>
        <a:buFont typeface="Arial" panose="020B0604020202020204" pitchFamily="34" charset="0"/>
        <a:buChar char="•"/>
        <a:defRPr sz="1764" kern="1200">
          <a:solidFill>
            <a:schemeClr val="tx1"/>
          </a:solidFill>
          <a:latin typeface="+mn-lt"/>
          <a:ea typeface="+mn-ea"/>
          <a:cs typeface="+mn-cs"/>
        </a:defRPr>
      </a:lvl6pPr>
      <a:lvl7pPr marL="1637908" indent="-251986" algn="l" defTabSz="1007943" rtl="0" eaLnBrk="1" latinLnBrk="0" hangingPunct="1">
        <a:lnSpc>
          <a:spcPct val="100000"/>
        </a:lnSpc>
        <a:spcBef>
          <a:spcPts val="1102"/>
        </a:spcBef>
        <a:buClr>
          <a:schemeClr val="accent2"/>
        </a:buClr>
        <a:buFont typeface="Arial" panose="020B0604020202020204" pitchFamily="34" charset="0"/>
        <a:buChar char="•"/>
        <a:defRPr sz="1764" kern="1200">
          <a:solidFill>
            <a:schemeClr val="tx1"/>
          </a:solidFill>
          <a:latin typeface="+mn-lt"/>
          <a:ea typeface="+mn-ea"/>
          <a:cs typeface="+mn-cs"/>
        </a:defRPr>
      </a:lvl7pPr>
      <a:lvl8pPr marL="1826897" indent="-251986" algn="l" defTabSz="1007943" rtl="0" eaLnBrk="1" latinLnBrk="0" hangingPunct="1">
        <a:lnSpc>
          <a:spcPct val="100000"/>
        </a:lnSpc>
        <a:spcBef>
          <a:spcPts val="1102"/>
        </a:spcBef>
        <a:buClr>
          <a:schemeClr val="accent2"/>
        </a:buClr>
        <a:buFont typeface="Arial" panose="020B0604020202020204" pitchFamily="34" charset="0"/>
        <a:buChar char="•"/>
        <a:defRPr sz="1764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015886" indent="-251986" algn="l" defTabSz="1007943" rtl="0" eaLnBrk="1" latinLnBrk="0" hangingPunct="1">
        <a:lnSpc>
          <a:spcPct val="100000"/>
        </a:lnSpc>
        <a:spcBef>
          <a:spcPts val="1102"/>
        </a:spcBef>
        <a:buClr>
          <a:schemeClr val="accent2"/>
        </a:buClr>
        <a:buFont typeface="Arial" panose="020B0604020202020204" pitchFamily="34" charset="0"/>
        <a:buChar char="•"/>
        <a:defRPr sz="1764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/>
              <a:t>WR110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/>
              <a:t>Capture Son</a:t>
            </a:r>
          </a:p>
          <a:p>
            <a:r>
              <a:rPr lang="fr-FR"/>
              <a:t>Technologies </a:t>
            </a:r>
            <a:r>
              <a:rPr lang="mr-IN"/>
              <a:t>–</a:t>
            </a:r>
            <a:r>
              <a:rPr lang="fr-FR"/>
              <a:t> Matériels</a:t>
            </a:r>
          </a:p>
        </p:txBody>
      </p:sp>
    </p:spTree>
    <p:extLst>
      <p:ext uri="{BB962C8B-B14F-4D97-AF65-F5344CB8AC3E}">
        <p14:creationId xmlns:p14="http://schemas.microsoft.com/office/powerpoint/2010/main" val="16780314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Prise de son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Quels matériels de stockage ?</a:t>
            </a:r>
          </a:p>
        </p:txBody>
      </p:sp>
    </p:spTree>
    <p:extLst>
      <p:ext uri="{BB962C8B-B14F-4D97-AF65-F5344CB8AC3E}">
        <p14:creationId xmlns:p14="http://schemas.microsoft.com/office/powerpoint/2010/main" val="607094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2844E96-0161-4038-B636-6769C37E7B9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346075"/>
            <a:ext cx="9072563" cy="1173163"/>
          </a:xfrm>
        </p:spPr>
        <p:txBody>
          <a:bodyPr/>
          <a:lstStyle/>
          <a:p>
            <a:pPr lvl="0"/>
            <a:r>
              <a:rPr lang="fr-FR"/>
              <a:t>Prise de son - Stockage</a:t>
            </a:r>
          </a:p>
        </p:txBody>
      </p:sp>
      <p:sp>
        <p:nvSpPr>
          <p:cNvPr id="4" name="Straight Connector 3">
            <a:extLst>
              <a:ext uri="{FF2B5EF4-FFF2-40B4-BE49-F238E27FC236}">
                <a16:creationId xmlns="" xmlns:a16="http://schemas.microsoft.com/office/drawing/2014/main" id="{B6EEE15F-D9D5-44EC-8569-E3B160BAB450}"/>
              </a:ext>
            </a:extLst>
          </p:cNvPr>
          <p:cNvSpPr/>
          <p:nvPr/>
        </p:nvSpPr>
        <p:spPr>
          <a:xfrm flipV="1">
            <a:off x="4030133" y="3386667"/>
            <a:ext cx="728133" cy="5588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SimSun" pitchFamily="2"/>
              <a:cs typeface="Mangal" pitchFamily="2"/>
            </a:endParaRPr>
          </a:p>
        </p:txBody>
      </p:sp>
      <p:sp>
        <p:nvSpPr>
          <p:cNvPr id="5" name="Straight Connector 4">
            <a:extLst>
              <a:ext uri="{FF2B5EF4-FFF2-40B4-BE49-F238E27FC236}">
                <a16:creationId xmlns="" xmlns:a16="http://schemas.microsoft.com/office/drawing/2014/main" id="{58574831-982B-46BC-94C2-48D943BD35B5}"/>
              </a:ext>
            </a:extLst>
          </p:cNvPr>
          <p:cNvSpPr/>
          <p:nvPr/>
        </p:nvSpPr>
        <p:spPr>
          <a:xfrm>
            <a:off x="3996267" y="4267199"/>
            <a:ext cx="795866" cy="999067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SimSun" pitchFamily="2"/>
              <a:cs typeface="Mangal" pitchFamily="2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="" xmlns:a16="http://schemas.microsoft.com/office/drawing/2014/main" id="{3588DB81-5DA4-40A9-94AB-855CB3DA10A1}"/>
              </a:ext>
            </a:extLst>
          </p:cNvPr>
          <p:cNvSpPr/>
          <p:nvPr/>
        </p:nvSpPr>
        <p:spPr>
          <a:xfrm>
            <a:off x="318456" y="3240000"/>
            <a:ext cx="3792077" cy="1620000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il" t="it" r="ir" b="ib"/>
            <a:pathLst>
              <a:path>
                <a:moveTo>
                  <a:pt x="l" y="vc"/>
                </a:moveTo>
                <a:arcTo wR="wd2" hR="hd2" stAng="cd2" swAng="cd4"/>
                <a:arcTo wR="wd2" hR="hd2" stAng="3cd4" swAng="cd4"/>
                <a:arcTo wR="wd2" hR="hd2" stAng="0" swAng="cd4"/>
                <a:arcTo wR="wd2" hR="hd2" stAng="cd4" swAng="cd4"/>
                <a:close/>
              </a:path>
            </a:pathLst>
          </a:custGeom>
          <a:solidFill>
            <a:srgbClr val="99CCFF"/>
          </a:solidFill>
          <a:ln w="0">
            <a:solidFill>
              <a:srgbClr val="000000"/>
            </a:solidFill>
            <a:prstDash val="solid"/>
          </a:ln>
        </p:spPr>
        <p:txBody>
          <a:bodyPr vert="horz" lIns="90000" tIns="45000" rIns="90000" bIns="45000" anchor="ctr" anchorCtr="1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2800" b="0" i="0" u="none" strike="noStrike" kern="1200">
                <a:ln>
                  <a:noFill/>
                </a:ln>
                <a:latin typeface="Arial" pitchFamily="18"/>
                <a:ea typeface="SimSun" pitchFamily="2"/>
                <a:cs typeface="Mangal" pitchFamily="2"/>
              </a:rPr>
              <a:t>Enregistrement</a:t>
            </a:r>
            <a:endParaRPr lang="fr-FR" sz="3200" b="0" i="0" u="none" strike="noStrike" kern="1200">
              <a:ln>
                <a:noFill/>
              </a:ln>
              <a:latin typeface="Arial" pitchFamily="18"/>
              <a:ea typeface="SimSun" pitchFamily="2"/>
              <a:cs typeface="Mangal" pitchFamily="2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D1F55895-247F-44DE-8E7A-A122906A2430}"/>
              </a:ext>
            </a:extLst>
          </p:cNvPr>
          <p:cNvSpPr/>
          <p:nvPr/>
        </p:nvSpPr>
        <p:spPr>
          <a:xfrm>
            <a:off x="4774859" y="4775200"/>
            <a:ext cx="3234607" cy="948266"/>
          </a:xfrm>
          <a:prstGeom prst="rect">
            <a:avLst/>
          </a:prstGeom>
          <a:solidFill>
            <a:srgbClr val="FFFF66"/>
          </a:solidFill>
          <a:ln w="0">
            <a:solidFill>
              <a:srgbClr val="000000"/>
            </a:solidFill>
            <a:prstDash val="solid"/>
          </a:ln>
        </p:spPr>
        <p:txBody>
          <a:bodyPr vert="horz" lIns="90000" tIns="45000" rIns="90000" bIns="45000" anchor="ctr" anchorCtr="1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2200" b="0" i="0" u="none" strike="noStrike" kern="1200">
                <a:ln>
                  <a:noFill/>
                </a:ln>
                <a:latin typeface="Arial" pitchFamily="18"/>
                <a:ea typeface="SimSun" pitchFamily="2"/>
                <a:cs typeface="Mangal" pitchFamily="2"/>
              </a:rPr>
              <a:t>Enregistreur externe (DAT - CF - SD)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78DE15D1-1EEE-484B-994C-7CAAC1B350C1}"/>
              </a:ext>
            </a:extLst>
          </p:cNvPr>
          <p:cNvSpPr/>
          <p:nvPr/>
        </p:nvSpPr>
        <p:spPr>
          <a:xfrm>
            <a:off x="4776682" y="3003193"/>
            <a:ext cx="2700000" cy="720000"/>
          </a:xfrm>
          <a:prstGeom prst="rect">
            <a:avLst/>
          </a:prstGeom>
          <a:solidFill>
            <a:srgbClr val="FFFF66"/>
          </a:solidFill>
          <a:ln w="0">
            <a:solidFill>
              <a:srgbClr val="000000"/>
            </a:solidFill>
            <a:prstDash val="solid"/>
          </a:ln>
        </p:spPr>
        <p:txBody>
          <a:bodyPr vert="horz" lIns="90000" tIns="45000" rIns="90000" bIns="45000" anchor="ctr" anchorCtr="1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2200" b="0" i="0" u="none" strike="noStrike" kern="1200">
                <a:ln>
                  <a:noFill/>
                </a:ln>
                <a:latin typeface="Arial" pitchFamily="18"/>
                <a:ea typeface="SimSun" pitchFamily="2"/>
                <a:cs typeface="Mangal" pitchFamily="2"/>
              </a:rPr>
              <a:t>Caméra (SD)</a:t>
            </a: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5333" y="1811867"/>
            <a:ext cx="829733" cy="1086073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9129" y="2760134"/>
            <a:ext cx="1661364" cy="42238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Prise de son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Quels formats de fichiers ?</a:t>
            </a:r>
          </a:p>
        </p:txBody>
      </p:sp>
    </p:spTree>
    <p:extLst>
      <p:ext uri="{BB962C8B-B14F-4D97-AF65-F5344CB8AC3E}">
        <p14:creationId xmlns:p14="http://schemas.microsoft.com/office/powerpoint/2010/main" val="9380317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2844E96-0161-4038-B636-6769C37E7B9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346075"/>
            <a:ext cx="9072563" cy="1173163"/>
          </a:xfrm>
        </p:spPr>
        <p:txBody>
          <a:bodyPr/>
          <a:lstStyle/>
          <a:p>
            <a:pPr lvl="0"/>
            <a:r>
              <a:rPr lang="fr-FR"/>
              <a:t>Prise de son </a:t>
            </a:r>
            <a:r>
              <a:rPr lang="mr-IN"/>
              <a:t>–</a:t>
            </a:r>
            <a:r>
              <a:rPr lang="fr-FR"/>
              <a:t> Format de fichier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="" xmlns:a16="http://schemas.microsoft.com/office/drawing/2014/main" id="{3588DB81-5DA4-40A9-94AB-855CB3DA10A1}"/>
              </a:ext>
            </a:extLst>
          </p:cNvPr>
          <p:cNvSpPr/>
          <p:nvPr/>
        </p:nvSpPr>
        <p:spPr>
          <a:xfrm>
            <a:off x="3620453" y="1597466"/>
            <a:ext cx="2221544" cy="1620000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il" t="it" r="ir" b="ib"/>
            <a:pathLst>
              <a:path>
                <a:moveTo>
                  <a:pt x="l" y="vc"/>
                </a:moveTo>
                <a:arcTo wR="wd2" hR="hd2" stAng="cd2" swAng="cd4"/>
                <a:arcTo wR="wd2" hR="hd2" stAng="3cd4" swAng="cd4"/>
                <a:arcTo wR="wd2" hR="hd2" stAng="0" swAng="cd4"/>
                <a:arcTo wR="wd2" hR="hd2" stAng="cd4" swAng="cd4"/>
                <a:close/>
              </a:path>
            </a:pathLst>
          </a:custGeom>
          <a:solidFill>
            <a:srgbClr val="99CCFF"/>
          </a:solidFill>
          <a:ln w="0">
            <a:solidFill>
              <a:srgbClr val="000000"/>
            </a:solidFill>
            <a:prstDash val="solid"/>
          </a:ln>
        </p:spPr>
        <p:txBody>
          <a:bodyPr vert="horz" lIns="90000" tIns="45000" rIns="90000" bIns="45000" anchor="ctr" anchorCtr="1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2800" b="0" i="0" u="none" strike="noStrike" kern="1200">
                <a:ln>
                  <a:noFill/>
                </a:ln>
                <a:latin typeface="Arial" pitchFamily="18"/>
                <a:ea typeface="SimSun" pitchFamily="2"/>
                <a:cs typeface="Mangal" pitchFamily="2"/>
              </a:rPr>
              <a:t>Forme d'onde</a:t>
            </a:r>
            <a:endParaRPr lang="fr-FR" sz="3200" b="0" i="0" u="none" strike="noStrike" kern="1200">
              <a:ln>
                <a:noFill/>
              </a:ln>
              <a:latin typeface="Arial" pitchFamily="18"/>
              <a:ea typeface="SimSun" pitchFamily="2"/>
              <a:cs typeface="Mangal" pitchFamily="2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78DE15D1-1EEE-484B-994C-7CAAC1B350C1}"/>
              </a:ext>
            </a:extLst>
          </p:cNvPr>
          <p:cNvSpPr/>
          <p:nvPr/>
        </p:nvSpPr>
        <p:spPr>
          <a:xfrm>
            <a:off x="153882" y="4594927"/>
            <a:ext cx="2700000" cy="720000"/>
          </a:xfrm>
          <a:prstGeom prst="rect">
            <a:avLst/>
          </a:prstGeom>
          <a:solidFill>
            <a:srgbClr val="FFFF66"/>
          </a:solidFill>
          <a:ln w="0">
            <a:solidFill>
              <a:srgbClr val="000000"/>
            </a:solidFill>
            <a:prstDash val="solid"/>
          </a:ln>
        </p:spPr>
        <p:txBody>
          <a:bodyPr vert="horz" lIns="90000" tIns="45000" rIns="90000" bIns="45000" anchor="ctr" anchorCtr="1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2200" b="0" i="0" u="none" strike="noStrike" kern="1200">
                <a:ln>
                  <a:noFill/>
                </a:ln>
                <a:latin typeface="Arial" pitchFamily="18"/>
                <a:ea typeface="SimSun" pitchFamily="2"/>
                <a:cs typeface="Mangal" pitchFamily="2"/>
              </a:rPr>
              <a:t>AIFF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78DE15D1-1EEE-484B-994C-7CAAC1B350C1}"/>
              </a:ext>
            </a:extLst>
          </p:cNvPr>
          <p:cNvSpPr/>
          <p:nvPr/>
        </p:nvSpPr>
        <p:spPr>
          <a:xfrm>
            <a:off x="153882" y="5492396"/>
            <a:ext cx="2700000" cy="720000"/>
          </a:xfrm>
          <a:prstGeom prst="rect">
            <a:avLst/>
          </a:prstGeom>
          <a:solidFill>
            <a:srgbClr val="FFFF66"/>
          </a:solidFill>
          <a:ln w="0">
            <a:solidFill>
              <a:srgbClr val="000000"/>
            </a:solidFill>
            <a:prstDash val="solid"/>
          </a:ln>
        </p:spPr>
        <p:txBody>
          <a:bodyPr vert="horz" lIns="90000" tIns="45000" rIns="90000" bIns="45000" anchor="ctr" anchorCtr="1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2200" b="0" i="0" u="none" strike="noStrike" kern="1200">
                <a:ln>
                  <a:noFill/>
                </a:ln>
                <a:latin typeface="Arial" pitchFamily="18"/>
                <a:ea typeface="SimSun" pitchFamily="2"/>
                <a:cs typeface="Mangal" pitchFamily="2"/>
              </a:rPr>
              <a:t>WAV</a:t>
            </a:r>
          </a:p>
        </p:txBody>
      </p:sp>
      <p:sp>
        <p:nvSpPr>
          <p:cNvPr id="3" name="Losange 2"/>
          <p:cNvSpPr/>
          <p:nvPr/>
        </p:nvSpPr>
        <p:spPr>
          <a:xfrm>
            <a:off x="2963330" y="3234267"/>
            <a:ext cx="3556000" cy="1507067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/>
              <a:t>COMPRESSION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78DE15D1-1EEE-484B-994C-7CAAC1B350C1}"/>
              </a:ext>
            </a:extLst>
          </p:cNvPr>
          <p:cNvSpPr/>
          <p:nvPr/>
        </p:nvSpPr>
        <p:spPr>
          <a:xfrm>
            <a:off x="238547" y="3621259"/>
            <a:ext cx="270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0">
            <a:solidFill>
              <a:srgbClr val="000000"/>
            </a:solidFill>
            <a:prstDash val="solid"/>
          </a:ln>
        </p:spPr>
        <p:txBody>
          <a:bodyPr vert="horz" lIns="90000" tIns="45000" rIns="90000" bIns="45000" anchor="ctr" anchorCtr="1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2200">
                <a:latin typeface="Arial" pitchFamily="18"/>
                <a:ea typeface="SimSun" pitchFamily="2"/>
                <a:cs typeface="Mangal" pitchFamily="2"/>
              </a:rPr>
              <a:t>SANS PERTE</a:t>
            </a:r>
            <a:endParaRPr lang="fr-FR" sz="2200" b="0" i="0" u="none" strike="noStrike" kern="1200">
              <a:ln>
                <a:noFill/>
              </a:ln>
              <a:latin typeface="Arial" pitchFamily="18"/>
              <a:ea typeface="SimSun" pitchFamily="2"/>
              <a:cs typeface="Mangal" pitchFamily="2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78DE15D1-1EEE-484B-994C-7CAAC1B350C1}"/>
              </a:ext>
            </a:extLst>
          </p:cNvPr>
          <p:cNvSpPr/>
          <p:nvPr/>
        </p:nvSpPr>
        <p:spPr>
          <a:xfrm>
            <a:off x="6520815" y="3621259"/>
            <a:ext cx="270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0">
            <a:solidFill>
              <a:srgbClr val="000000"/>
            </a:solidFill>
            <a:prstDash val="solid"/>
          </a:ln>
        </p:spPr>
        <p:txBody>
          <a:bodyPr vert="horz" lIns="90000" tIns="45000" rIns="90000" bIns="45000" anchor="ctr" anchorCtr="1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2200">
                <a:latin typeface="Arial" pitchFamily="18"/>
                <a:ea typeface="SimSun" pitchFamily="2"/>
                <a:cs typeface="Mangal" pitchFamily="2"/>
              </a:rPr>
              <a:t>AVEC PERTE</a:t>
            </a:r>
            <a:endParaRPr lang="fr-FR" sz="2200" b="0" i="0" u="none" strike="noStrike" kern="1200">
              <a:ln>
                <a:noFill/>
              </a:ln>
              <a:latin typeface="Arial" pitchFamily="18"/>
              <a:ea typeface="SimSun" pitchFamily="2"/>
              <a:cs typeface="Mangal" pitchFamily="2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78DE15D1-1EEE-484B-994C-7CAAC1B350C1}"/>
              </a:ext>
            </a:extLst>
          </p:cNvPr>
          <p:cNvSpPr/>
          <p:nvPr/>
        </p:nvSpPr>
        <p:spPr>
          <a:xfrm>
            <a:off x="6537749" y="4594927"/>
            <a:ext cx="2700000" cy="720000"/>
          </a:xfrm>
          <a:prstGeom prst="rect">
            <a:avLst/>
          </a:prstGeom>
          <a:solidFill>
            <a:srgbClr val="FFFF66"/>
          </a:solidFill>
          <a:ln w="0">
            <a:solidFill>
              <a:srgbClr val="000000"/>
            </a:solidFill>
            <a:prstDash val="solid"/>
          </a:ln>
        </p:spPr>
        <p:txBody>
          <a:bodyPr vert="horz" lIns="90000" tIns="45000" rIns="90000" bIns="45000" anchor="ctr" anchorCtr="1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2200" b="0" i="0" u="none" strike="noStrike" kern="1200">
                <a:ln>
                  <a:noFill/>
                </a:ln>
                <a:latin typeface="Arial" pitchFamily="18"/>
                <a:ea typeface="SimSun" pitchFamily="2"/>
                <a:cs typeface="Mangal" pitchFamily="2"/>
              </a:rPr>
              <a:t>MP3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78DE15D1-1EEE-484B-994C-7CAAC1B350C1}"/>
              </a:ext>
            </a:extLst>
          </p:cNvPr>
          <p:cNvSpPr/>
          <p:nvPr/>
        </p:nvSpPr>
        <p:spPr>
          <a:xfrm>
            <a:off x="6537749" y="6372924"/>
            <a:ext cx="2700000" cy="720000"/>
          </a:xfrm>
          <a:prstGeom prst="rect">
            <a:avLst/>
          </a:prstGeom>
          <a:solidFill>
            <a:srgbClr val="FFFF66"/>
          </a:solidFill>
          <a:ln w="0">
            <a:solidFill>
              <a:srgbClr val="000000"/>
            </a:solidFill>
            <a:prstDash val="solid"/>
          </a:ln>
        </p:spPr>
        <p:txBody>
          <a:bodyPr vert="horz" lIns="90000" tIns="45000" rIns="90000" bIns="45000" anchor="ctr" anchorCtr="1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2200" b="0" i="0" u="none" strike="noStrike" kern="1200">
                <a:ln>
                  <a:noFill/>
                </a:ln>
                <a:latin typeface="Arial" pitchFamily="18"/>
                <a:ea typeface="SimSun" pitchFamily="2"/>
                <a:cs typeface="Mangal" pitchFamily="2"/>
              </a:rPr>
              <a:t>AAC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78DE15D1-1EEE-484B-994C-7CAAC1B350C1}"/>
              </a:ext>
            </a:extLst>
          </p:cNvPr>
          <p:cNvSpPr/>
          <p:nvPr/>
        </p:nvSpPr>
        <p:spPr>
          <a:xfrm>
            <a:off x="6537752" y="5475463"/>
            <a:ext cx="2700000" cy="720000"/>
          </a:xfrm>
          <a:prstGeom prst="rect">
            <a:avLst/>
          </a:prstGeom>
          <a:solidFill>
            <a:srgbClr val="FFFF66"/>
          </a:solidFill>
          <a:ln w="0">
            <a:solidFill>
              <a:srgbClr val="000000"/>
            </a:solidFill>
            <a:prstDash val="solid"/>
          </a:ln>
        </p:spPr>
        <p:txBody>
          <a:bodyPr vert="horz" lIns="90000" tIns="45000" rIns="90000" bIns="45000" anchor="ctr" anchorCtr="1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2200" b="0" i="0" u="none" strike="noStrike" kern="1200">
                <a:ln>
                  <a:noFill/>
                </a:ln>
                <a:latin typeface="Arial" pitchFamily="18"/>
                <a:ea typeface="SimSun" pitchFamily="2"/>
                <a:cs typeface="Mangal" pitchFamily="2"/>
              </a:rPr>
              <a:t>WMA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8576" y="1629833"/>
            <a:ext cx="2434224" cy="16213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67919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Sommaire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/>
              <a:t>Les différentes sources sonores d'un film</a:t>
            </a:r>
          </a:p>
          <a:p>
            <a:r>
              <a:rPr lang="fr-FR"/>
              <a:t>Les matériels de capture</a:t>
            </a:r>
          </a:p>
          <a:p>
            <a:r>
              <a:rPr lang="fr-FR"/>
              <a:t>Les matériels de stockage</a:t>
            </a:r>
          </a:p>
          <a:p>
            <a:r>
              <a:rPr lang="fr-FR"/>
              <a:t>Formats de fichiers Son</a:t>
            </a:r>
          </a:p>
        </p:txBody>
      </p:sp>
    </p:spTree>
    <p:extLst>
      <p:ext uri="{BB962C8B-B14F-4D97-AF65-F5344CB8AC3E}">
        <p14:creationId xmlns:p14="http://schemas.microsoft.com/office/powerpoint/2010/main" val="7350477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Prise de son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Quels sons ?</a:t>
            </a:r>
          </a:p>
        </p:txBody>
      </p:sp>
    </p:spTree>
    <p:extLst>
      <p:ext uri="{BB962C8B-B14F-4D97-AF65-F5344CB8AC3E}">
        <p14:creationId xmlns:p14="http://schemas.microsoft.com/office/powerpoint/2010/main" val="21342853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2B3BD7A-83D3-4EDD-A341-A3BDC18F2FF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346075"/>
            <a:ext cx="9072563" cy="1173163"/>
          </a:xfrm>
        </p:spPr>
        <p:txBody>
          <a:bodyPr/>
          <a:lstStyle/>
          <a:p>
            <a:pPr lvl="0"/>
            <a:r>
              <a:rPr lang="fr-FR"/>
              <a:t>Prise de son</a:t>
            </a:r>
          </a:p>
        </p:txBody>
      </p:sp>
      <p:sp>
        <p:nvSpPr>
          <p:cNvPr id="3" name="Freeform: Shape 2">
            <a:extLst>
              <a:ext uri="{FF2B5EF4-FFF2-40B4-BE49-F238E27FC236}">
                <a16:creationId xmlns="" xmlns:a16="http://schemas.microsoft.com/office/drawing/2014/main" id="{CD54D916-668D-49EA-A2C4-3CEB2EE81AB9}"/>
              </a:ext>
            </a:extLst>
          </p:cNvPr>
          <p:cNvSpPr/>
          <p:nvPr/>
        </p:nvSpPr>
        <p:spPr>
          <a:xfrm>
            <a:off x="7998338" y="3666720"/>
            <a:ext cx="1907662" cy="1332000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il" t="it" r="ir" b="ib"/>
            <a:pathLst>
              <a:path>
                <a:moveTo>
                  <a:pt x="l" y="vc"/>
                </a:moveTo>
                <a:arcTo wR="wd2" hR="hd2" stAng="cd2" swAng="cd4"/>
                <a:arcTo wR="wd2" hR="hd2" stAng="3cd4" swAng="cd4"/>
                <a:arcTo wR="wd2" hR="hd2" stAng="0" swAng="cd4"/>
                <a:arcTo wR="wd2" hR="hd2" stAng="cd4" swAng="cd4"/>
                <a:close/>
              </a:path>
            </a:pathLst>
          </a:custGeom>
          <a:solidFill>
            <a:srgbClr val="99CCFF"/>
          </a:solidFill>
          <a:ln w="0">
            <a:solidFill>
              <a:srgbClr val="000000"/>
            </a:solidFill>
            <a:prstDash val="solid"/>
          </a:ln>
        </p:spPr>
        <p:txBody>
          <a:bodyPr vert="horz" lIns="90000" tIns="45000" rIns="90000" bIns="45000" anchor="ctr" anchorCtr="1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2400" b="0" i="0" u="none" strike="noStrike" kern="1200">
                <a:ln>
                  <a:noFill/>
                </a:ln>
                <a:latin typeface="Arial" pitchFamily="18"/>
                <a:ea typeface="SimSun" pitchFamily="2"/>
                <a:cs typeface="Mangal" pitchFamily="2"/>
              </a:rPr>
              <a:t>BANDE</a:t>
            </a:r>
            <a:r>
              <a:rPr lang="fr-FR" sz="2800" b="0" i="0" u="none" strike="noStrike" kern="1200">
                <a:ln>
                  <a:noFill/>
                </a:ln>
                <a:latin typeface="Arial" pitchFamily="18"/>
                <a:ea typeface="SimSun" pitchFamily="2"/>
                <a:cs typeface="Mangal" pitchFamily="2"/>
              </a:rPr>
              <a:t> </a:t>
            </a:r>
            <a:r>
              <a:rPr lang="fr-FR" sz="2400" b="0" i="0" u="none" strike="noStrike" kern="1200">
                <a:ln>
                  <a:noFill/>
                </a:ln>
                <a:latin typeface="Arial" pitchFamily="18"/>
                <a:ea typeface="SimSun" pitchFamily="2"/>
                <a:cs typeface="Mangal" pitchFamily="2"/>
              </a:rPr>
              <a:t>SON</a:t>
            </a:r>
            <a:endParaRPr lang="fr-FR" sz="2800" b="0" i="0" u="none" strike="noStrike" kern="1200">
              <a:ln>
                <a:noFill/>
              </a:ln>
              <a:latin typeface="Arial" pitchFamily="18"/>
              <a:ea typeface="SimSun" pitchFamily="2"/>
              <a:cs typeface="Mangal" pitchFamily="2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C891E599-B788-4A3A-A28F-33CC3B177C7D}"/>
              </a:ext>
            </a:extLst>
          </p:cNvPr>
          <p:cNvSpPr/>
          <p:nvPr/>
        </p:nvSpPr>
        <p:spPr>
          <a:xfrm>
            <a:off x="540000" y="1584000"/>
            <a:ext cx="1800000" cy="540000"/>
          </a:xfrm>
          <a:prstGeom prst="rect">
            <a:avLst/>
          </a:prstGeom>
          <a:solidFill>
            <a:srgbClr val="FFCC99"/>
          </a:solidFill>
          <a:ln w="0">
            <a:solidFill>
              <a:srgbClr val="000000"/>
            </a:solidFill>
            <a:prstDash val="solid"/>
          </a:ln>
        </p:spPr>
        <p:txBody>
          <a:bodyPr vert="horz" lIns="90000" tIns="45000" rIns="90000" bIns="45000" anchor="ctr" anchorCtr="1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>
                <a:ln>
                  <a:noFill/>
                </a:ln>
                <a:latin typeface="Arial" pitchFamily="18"/>
                <a:ea typeface="SimSun" pitchFamily="2"/>
                <a:cs typeface="Mangal" pitchFamily="2"/>
              </a:rPr>
              <a:t>CHAMP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E50D9F07-8BEE-486B-BD18-96A2270C7ABB}"/>
              </a:ext>
            </a:extLst>
          </p:cNvPr>
          <p:cNvSpPr/>
          <p:nvPr/>
        </p:nvSpPr>
        <p:spPr>
          <a:xfrm>
            <a:off x="540000" y="2844000"/>
            <a:ext cx="1800000" cy="540000"/>
          </a:xfrm>
          <a:prstGeom prst="rect">
            <a:avLst/>
          </a:prstGeom>
          <a:solidFill>
            <a:srgbClr val="FFCC99"/>
          </a:solidFill>
          <a:ln w="0">
            <a:solidFill>
              <a:srgbClr val="000000"/>
            </a:solidFill>
            <a:prstDash val="solid"/>
          </a:ln>
        </p:spPr>
        <p:txBody>
          <a:bodyPr vert="horz" lIns="90000" tIns="45000" rIns="90000" bIns="45000" anchor="ctr" anchorCtr="1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>
                <a:ln>
                  <a:noFill/>
                </a:ln>
                <a:latin typeface="Arial" pitchFamily="18"/>
                <a:ea typeface="SimSun" pitchFamily="2"/>
                <a:cs typeface="Mangal" pitchFamily="2"/>
              </a:rPr>
              <a:t>HORS-CHAMP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BA46AAFB-596B-4194-97AB-1F83F7963B32}"/>
              </a:ext>
            </a:extLst>
          </p:cNvPr>
          <p:cNvSpPr/>
          <p:nvPr/>
        </p:nvSpPr>
        <p:spPr>
          <a:xfrm>
            <a:off x="3240000" y="2160000"/>
            <a:ext cx="1606320" cy="720000"/>
          </a:xfrm>
          <a:prstGeom prst="rect">
            <a:avLst/>
          </a:prstGeom>
          <a:solidFill>
            <a:srgbClr val="FFFF66"/>
          </a:solidFill>
          <a:ln w="0">
            <a:solidFill>
              <a:srgbClr val="000000"/>
            </a:solidFill>
            <a:prstDash val="solid"/>
          </a:ln>
        </p:spPr>
        <p:txBody>
          <a:bodyPr vert="horz" lIns="90000" tIns="45000" rIns="90000" bIns="45000" anchor="ctr" anchorCtr="1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2200" b="0" i="0" u="none" strike="noStrike" kern="1200">
                <a:ln>
                  <a:noFill/>
                </a:ln>
                <a:latin typeface="Arial" pitchFamily="18"/>
                <a:ea typeface="SimSun" pitchFamily="2"/>
                <a:cs typeface="Mangal" pitchFamily="2"/>
              </a:rPr>
              <a:t>PLATEAU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0C1C0248-D4DD-4642-9C66-24E29565F2B3}"/>
              </a:ext>
            </a:extLst>
          </p:cNvPr>
          <p:cNvSpPr/>
          <p:nvPr/>
        </p:nvSpPr>
        <p:spPr>
          <a:xfrm>
            <a:off x="3240360" y="5400000"/>
            <a:ext cx="1865040" cy="720000"/>
          </a:xfrm>
          <a:prstGeom prst="rect">
            <a:avLst/>
          </a:prstGeom>
          <a:solidFill>
            <a:srgbClr val="FFFF66"/>
          </a:solidFill>
          <a:ln w="0">
            <a:solidFill>
              <a:srgbClr val="000000"/>
            </a:solidFill>
            <a:prstDash val="solid"/>
          </a:ln>
        </p:spPr>
        <p:txBody>
          <a:bodyPr vert="horz" lIns="90000" tIns="45000" rIns="90000" bIns="45000" anchor="ctr" anchorCtr="1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2200" b="0" i="0" u="none" strike="noStrike" kern="1200">
                <a:ln>
                  <a:noFill/>
                </a:ln>
                <a:latin typeface="Arial" pitchFamily="18"/>
                <a:ea typeface="SimSun" pitchFamily="2"/>
                <a:cs typeface="Mangal" pitchFamily="2"/>
              </a:rPr>
              <a:t>POST-SYNCHRO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D4FBB5E7-D506-42C2-B635-7C85402641F4}"/>
              </a:ext>
            </a:extLst>
          </p:cNvPr>
          <p:cNvSpPr/>
          <p:nvPr/>
        </p:nvSpPr>
        <p:spPr>
          <a:xfrm>
            <a:off x="540000" y="4464000"/>
            <a:ext cx="1800000" cy="540000"/>
          </a:xfrm>
          <a:prstGeom prst="rect">
            <a:avLst/>
          </a:prstGeom>
          <a:solidFill>
            <a:srgbClr val="FFCC99"/>
          </a:solidFill>
          <a:ln w="0">
            <a:solidFill>
              <a:srgbClr val="000000"/>
            </a:solidFill>
            <a:prstDash val="solid"/>
          </a:ln>
        </p:spPr>
        <p:txBody>
          <a:bodyPr vert="horz" lIns="90000" tIns="45000" rIns="90000" bIns="45000" anchor="ctr" anchorCtr="1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>
                <a:ln>
                  <a:noFill/>
                </a:ln>
                <a:latin typeface="Arial" pitchFamily="18"/>
                <a:ea typeface="SimSun" pitchFamily="2"/>
                <a:cs typeface="Mangal" pitchFamily="2"/>
              </a:rPr>
              <a:t>BRUITAGES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C15894C8-CD66-4D46-9D35-4987FBE09534}"/>
              </a:ext>
            </a:extLst>
          </p:cNvPr>
          <p:cNvSpPr/>
          <p:nvPr/>
        </p:nvSpPr>
        <p:spPr>
          <a:xfrm>
            <a:off x="540000" y="5472000"/>
            <a:ext cx="1800000" cy="540000"/>
          </a:xfrm>
          <a:prstGeom prst="rect">
            <a:avLst/>
          </a:prstGeom>
          <a:solidFill>
            <a:srgbClr val="FFCC99"/>
          </a:solidFill>
          <a:ln w="0">
            <a:solidFill>
              <a:srgbClr val="000000"/>
            </a:solidFill>
            <a:prstDash val="solid"/>
          </a:ln>
        </p:spPr>
        <p:txBody>
          <a:bodyPr vert="horz" lIns="90000" tIns="45000" rIns="90000" bIns="45000" anchor="ctr" anchorCtr="1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>
                <a:ln>
                  <a:noFill/>
                </a:ln>
                <a:latin typeface="Arial" pitchFamily="18"/>
                <a:ea typeface="SimSun" pitchFamily="2"/>
                <a:cs typeface="Mangal" pitchFamily="2"/>
              </a:rPr>
              <a:t>VOIX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8F6C56B2-65D5-426B-8898-F8AE0ECE80EF}"/>
              </a:ext>
            </a:extLst>
          </p:cNvPr>
          <p:cNvSpPr/>
          <p:nvPr/>
        </p:nvSpPr>
        <p:spPr>
          <a:xfrm>
            <a:off x="540000" y="6443999"/>
            <a:ext cx="1800000" cy="540000"/>
          </a:xfrm>
          <a:prstGeom prst="rect">
            <a:avLst/>
          </a:prstGeom>
          <a:solidFill>
            <a:srgbClr val="FFCC99"/>
          </a:solidFill>
          <a:ln w="0">
            <a:solidFill>
              <a:srgbClr val="000000"/>
            </a:solidFill>
            <a:prstDash val="solid"/>
          </a:ln>
        </p:spPr>
        <p:txBody>
          <a:bodyPr vert="horz" lIns="90000" tIns="45000" rIns="90000" bIns="45000" anchor="ctr" anchorCtr="1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>
                <a:ln>
                  <a:noFill/>
                </a:ln>
                <a:latin typeface="Arial" pitchFamily="18"/>
                <a:ea typeface="SimSun" pitchFamily="2"/>
                <a:cs typeface="Mangal" pitchFamily="2"/>
              </a:rPr>
              <a:t>MUSIQUE</a:t>
            </a:r>
          </a:p>
        </p:txBody>
      </p:sp>
      <p:sp>
        <p:nvSpPr>
          <p:cNvPr id="11" name="Straight Connector 10">
            <a:extLst>
              <a:ext uri="{FF2B5EF4-FFF2-40B4-BE49-F238E27FC236}">
                <a16:creationId xmlns="" xmlns:a16="http://schemas.microsoft.com/office/drawing/2014/main" id="{906E20B3-DDED-4544-B3E1-AEC2AC134380}"/>
              </a:ext>
            </a:extLst>
          </p:cNvPr>
          <p:cNvSpPr/>
          <p:nvPr/>
        </p:nvSpPr>
        <p:spPr>
          <a:xfrm>
            <a:off x="2340000" y="1800000"/>
            <a:ext cx="900000" cy="5400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  <p:txBody>
          <a:bodyPr vert="horz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SimSun" pitchFamily="2"/>
              <a:cs typeface="Mangal" pitchFamily="2"/>
            </a:endParaRPr>
          </a:p>
        </p:txBody>
      </p:sp>
      <p:sp>
        <p:nvSpPr>
          <p:cNvPr id="12" name="Straight Connector 11">
            <a:extLst>
              <a:ext uri="{FF2B5EF4-FFF2-40B4-BE49-F238E27FC236}">
                <a16:creationId xmlns="" xmlns:a16="http://schemas.microsoft.com/office/drawing/2014/main" id="{3B23D2B0-D77C-4D68-9586-9B30F6D04AE9}"/>
              </a:ext>
            </a:extLst>
          </p:cNvPr>
          <p:cNvSpPr/>
          <p:nvPr/>
        </p:nvSpPr>
        <p:spPr>
          <a:xfrm flipV="1">
            <a:off x="2340000" y="2700000"/>
            <a:ext cx="900000" cy="3600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  <p:txBody>
          <a:bodyPr vert="horz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SimSun" pitchFamily="2"/>
              <a:cs typeface="Mangal" pitchFamily="2"/>
            </a:endParaRPr>
          </a:p>
        </p:txBody>
      </p:sp>
      <p:sp>
        <p:nvSpPr>
          <p:cNvPr id="13" name="Straight Connector 12">
            <a:extLst>
              <a:ext uri="{FF2B5EF4-FFF2-40B4-BE49-F238E27FC236}">
                <a16:creationId xmlns="" xmlns:a16="http://schemas.microsoft.com/office/drawing/2014/main" id="{CFF044BA-AF03-43C8-9566-D6C76A5EED86}"/>
              </a:ext>
            </a:extLst>
          </p:cNvPr>
          <p:cNvSpPr/>
          <p:nvPr/>
        </p:nvSpPr>
        <p:spPr>
          <a:xfrm>
            <a:off x="2340000" y="4680000"/>
            <a:ext cx="900000" cy="9000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  <p:txBody>
          <a:bodyPr vert="horz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SimSun" pitchFamily="2"/>
              <a:cs typeface="Mangal" pitchFamily="2"/>
            </a:endParaRPr>
          </a:p>
        </p:txBody>
      </p:sp>
      <p:sp>
        <p:nvSpPr>
          <p:cNvPr id="14" name="Straight Connector 13">
            <a:extLst>
              <a:ext uri="{FF2B5EF4-FFF2-40B4-BE49-F238E27FC236}">
                <a16:creationId xmlns="" xmlns:a16="http://schemas.microsoft.com/office/drawing/2014/main" id="{88060801-D658-40EE-A30F-5130BBB5DCE0}"/>
              </a:ext>
            </a:extLst>
          </p:cNvPr>
          <p:cNvSpPr/>
          <p:nvPr/>
        </p:nvSpPr>
        <p:spPr>
          <a:xfrm>
            <a:off x="2340000" y="5760000"/>
            <a:ext cx="900000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  <p:txBody>
          <a:bodyPr vert="horz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SimSun" pitchFamily="2"/>
              <a:cs typeface="Mangal" pitchFamily="2"/>
            </a:endParaRPr>
          </a:p>
        </p:txBody>
      </p:sp>
      <p:sp>
        <p:nvSpPr>
          <p:cNvPr id="15" name="Straight Connector 14">
            <a:extLst>
              <a:ext uri="{FF2B5EF4-FFF2-40B4-BE49-F238E27FC236}">
                <a16:creationId xmlns="" xmlns:a16="http://schemas.microsoft.com/office/drawing/2014/main" id="{E18B7D97-96C5-47CB-8D2E-03FBFF3F6B29}"/>
              </a:ext>
            </a:extLst>
          </p:cNvPr>
          <p:cNvSpPr/>
          <p:nvPr/>
        </p:nvSpPr>
        <p:spPr>
          <a:xfrm flipV="1">
            <a:off x="2340000" y="5940000"/>
            <a:ext cx="900000" cy="7200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  <p:txBody>
          <a:bodyPr vert="horz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SimSun" pitchFamily="2"/>
              <a:cs typeface="Mangal" pitchFamily="2"/>
            </a:endParaRPr>
          </a:p>
        </p:txBody>
      </p:sp>
      <p:sp>
        <p:nvSpPr>
          <p:cNvPr id="17" name="Straight Connector 16">
            <a:extLst>
              <a:ext uri="{FF2B5EF4-FFF2-40B4-BE49-F238E27FC236}">
                <a16:creationId xmlns="" xmlns:a16="http://schemas.microsoft.com/office/drawing/2014/main" id="{4340972D-E477-4001-9844-98B7C4486BC2}"/>
              </a:ext>
            </a:extLst>
          </p:cNvPr>
          <p:cNvSpPr/>
          <p:nvPr/>
        </p:nvSpPr>
        <p:spPr>
          <a:xfrm>
            <a:off x="5122800" y="5760000"/>
            <a:ext cx="759840" cy="72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  <p:txBody>
          <a:bodyPr vert="horz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SimSun" pitchFamily="2"/>
              <a:cs typeface="Mangal" pitchFamily="2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C891E599-B788-4A3A-A28F-33CC3B177C7D}"/>
              </a:ext>
            </a:extLst>
          </p:cNvPr>
          <p:cNvSpPr/>
          <p:nvPr/>
        </p:nvSpPr>
        <p:spPr>
          <a:xfrm>
            <a:off x="5896860" y="1553520"/>
            <a:ext cx="1800000" cy="540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0">
            <a:solidFill>
              <a:srgbClr val="000000"/>
            </a:solidFill>
            <a:prstDash val="solid"/>
          </a:ln>
        </p:spPr>
        <p:txBody>
          <a:bodyPr vert="horz" lIns="90000" tIns="45000" rIns="90000" bIns="45000" anchor="ctr" anchorCtr="1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>
                <a:ln>
                  <a:noFill/>
                </a:ln>
                <a:latin typeface="Arial" pitchFamily="18"/>
                <a:ea typeface="SimSun" pitchFamily="2"/>
                <a:cs typeface="Mangal" pitchFamily="2"/>
              </a:rPr>
              <a:t>SON IN</a:t>
            </a:r>
          </a:p>
        </p:txBody>
      </p:sp>
      <p:sp>
        <p:nvSpPr>
          <p:cNvPr id="19" name="Straight Connector 15">
            <a:extLst>
              <a:ext uri="{FF2B5EF4-FFF2-40B4-BE49-F238E27FC236}">
                <a16:creationId xmlns="" xmlns:a16="http://schemas.microsoft.com/office/drawing/2014/main" id="{FB8AB22F-087B-4423-A9BF-A1BE4E04F664}"/>
              </a:ext>
            </a:extLst>
          </p:cNvPr>
          <p:cNvSpPr/>
          <p:nvPr/>
        </p:nvSpPr>
        <p:spPr>
          <a:xfrm>
            <a:off x="2379600" y="1818960"/>
            <a:ext cx="3518280" cy="984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  <p:txBody>
          <a:bodyPr vert="horz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SimSun" pitchFamily="2"/>
              <a:cs typeface="Mangal" pitchFamily="2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C891E599-B788-4A3A-A28F-33CC3B177C7D}"/>
              </a:ext>
            </a:extLst>
          </p:cNvPr>
          <p:cNvSpPr/>
          <p:nvPr/>
        </p:nvSpPr>
        <p:spPr>
          <a:xfrm>
            <a:off x="5896860" y="2803200"/>
            <a:ext cx="1800000" cy="540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0">
            <a:solidFill>
              <a:srgbClr val="000000"/>
            </a:solidFill>
            <a:prstDash val="solid"/>
          </a:ln>
        </p:spPr>
        <p:txBody>
          <a:bodyPr vert="horz" lIns="90000" tIns="45000" rIns="90000" bIns="45000" anchor="ctr" anchorCtr="1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>
                <a:ln>
                  <a:noFill/>
                </a:ln>
                <a:latin typeface="Arial" pitchFamily="18"/>
                <a:ea typeface="SimSun" pitchFamily="2"/>
                <a:cs typeface="Mangal" pitchFamily="2"/>
              </a:rPr>
              <a:t>SON OFF</a:t>
            </a:r>
          </a:p>
        </p:txBody>
      </p:sp>
      <p:sp>
        <p:nvSpPr>
          <p:cNvPr id="21" name="Straight Connector 15">
            <a:extLst>
              <a:ext uri="{FF2B5EF4-FFF2-40B4-BE49-F238E27FC236}">
                <a16:creationId xmlns="" xmlns:a16="http://schemas.microsoft.com/office/drawing/2014/main" id="{FB8AB22F-087B-4423-A9BF-A1BE4E04F664}"/>
              </a:ext>
            </a:extLst>
          </p:cNvPr>
          <p:cNvSpPr/>
          <p:nvPr/>
        </p:nvSpPr>
        <p:spPr>
          <a:xfrm>
            <a:off x="2349120" y="3083880"/>
            <a:ext cx="3533520" cy="984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  <p:txBody>
          <a:bodyPr vert="horz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SimSun" pitchFamily="2"/>
              <a:cs typeface="Mangal" pitchFamily="2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C891E599-B788-4A3A-A28F-33CC3B177C7D}"/>
              </a:ext>
            </a:extLst>
          </p:cNvPr>
          <p:cNvSpPr/>
          <p:nvPr/>
        </p:nvSpPr>
        <p:spPr>
          <a:xfrm>
            <a:off x="5896860" y="5424480"/>
            <a:ext cx="1800000" cy="540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0">
            <a:solidFill>
              <a:srgbClr val="000000"/>
            </a:solidFill>
            <a:prstDash val="solid"/>
          </a:ln>
        </p:spPr>
        <p:txBody>
          <a:bodyPr vert="horz" lIns="90000" tIns="45000" rIns="90000" bIns="45000" anchor="ctr" anchorCtr="1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>
                <a:ln>
                  <a:noFill/>
                </a:ln>
                <a:latin typeface="Arial" pitchFamily="18"/>
                <a:ea typeface="SimSun" pitchFamily="2"/>
                <a:cs typeface="Mangal" pitchFamily="2"/>
              </a:rPr>
              <a:t>SON OVER</a:t>
            </a:r>
          </a:p>
        </p:txBody>
      </p:sp>
      <p:cxnSp>
        <p:nvCxnSpPr>
          <p:cNvPr id="24" name="Connecteur droit 23"/>
          <p:cNvCxnSpPr/>
          <p:nvPr/>
        </p:nvCxnSpPr>
        <p:spPr>
          <a:xfrm>
            <a:off x="7696860" y="1828800"/>
            <a:ext cx="3189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/>
          <p:nvPr/>
        </p:nvCxnSpPr>
        <p:spPr>
          <a:xfrm flipV="1">
            <a:off x="7712100" y="3108960"/>
            <a:ext cx="3041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/>
          <p:cNvCxnSpPr/>
          <p:nvPr/>
        </p:nvCxnSpPr>
        <p:spPr>
          <a:xfrm>
            <a:off x="8016240" y="1828800"/>
            <a:ext cx="0" cy="12783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/>
          <p:cNvCxnSpPr>
            <a:stCxn id="22" idx="3"/>
          </p:cNvCxnSpPr>
          <p:nvPr/>
        </p:nvCxnSpPr>
        <p:spPr>
          <a:xfrm>
            <a:off x="7696860" y="5694480"/>
            <a:ext cx="12490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/>
          <p:cNvCxnSpPr>
            <a:stCxn id="3" idx="2"/>
          </p:cNvCxnSpPr>
          <p:nvPr/>
        </p:nvCxnSpPr>
        <p:spPr>
          <a:xfrm>
            <a:off x="8952169" y="4998720"/>
            <a:ext cx="0" cy="7014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/>
          <p:cNvCxnSpPr/>
          <p:nvPr/>
        </p:nvCxnSpPr>
        <p:spPr>
          <a:xfrm>
            <a:off x="8013944" y="2484120"/>
            <a:ext cx="9442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34"/>
          <p:cNvCxnSpPr>
            <a:endCxn id="3" idx="0"/>
          </p:cNvCxnSpPr>
          <p:nvPr/>
        </p:nvCxnSpPr>
        <p:spPr>
          <a:xfrm flipH="1">
            <a:off x="8952169" y="2485713"/>
            <a:ext cx="0" cy="11810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Prise de son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Quels matériels de capture ?</a:t>
            </a:r>
          </a:p>
        </p:txBody>
      </p:sp>
    </p:spTree>
    <p:extLst>
      <p:ext uri="{BB962C8B-B14F-4D97-AF65-F5344CB8AC3E}">
        <p14:creationId xmlns:p14="http://schemas.microsoft.com/office/powerpoint/2010/main" val="14639947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1B02ADC-1DF7-4FFF-A83C-F6715CCB87B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346075"/>
            <a:ext cx="9072563" cy="1173163"/>
          </a:xfrm>
        </p:spPr>
        <p:txBody>
          <a:bodyPr/>
          <a:lstStyle/>
          <a:p>
            <a:pPr lvl="0"/>
            <a:r>
              <a:rPr lang="fr-FR"/>
              <a:t>Prise de son - Technologies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3A786842-FA7E-42B3-AE51-111E5286449C}"/>
              </a:ext>
            </a:extLst>
          </p:cNvPr>
          <p:cNvSpPr/>
          <p:nvPr/>
        </p:nvSpPr>
        <p:spPr>
          <a:xfrm>
            <a:off x="3240000" y="1692000"/>
            <a:ext cx="2340000" cy="720000"/>
          </a:xfrm>
          <a:prstGeom prst="rect">
            <a:avLst/>
          </a:prstGeom>
          <a:solidFill>
            <a:srgbClr val="FFFF66"/>
          </a:solidFill>
          <a:ln w="0">
            <a:solidFill>
              <a:srgbClr val="000000"/>
            </a:solidFill>
            <a:prstDash val="solid"/>
          </a:ln>
        </p:spPr>
        <p:txBody>
          <a:bodyPr vert="horz" lIns="90000" tIns="45000" rIns="90000" bIns="45000" anchor="ctr" anchorCtr="1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2200" b="0" i="0" u="none" strike="noStrike" kern="1200">
                <a:ln>
                  <a:noFill/>
                </a:ln>
                <a:latin typeface="Arial" pitchFamily="18"/>
                <a:ea typeface="SimSun" pitchFamily="2"/>
                <a:cs typeface="Mangal" pitchFamily="2"/>
              </a:rPr>
              <a:t>Dynamique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09D363E4-09F9-462B-93F9-7729722DB6C6}"/>
              </a:ext>
            </a:extLst>
          </p:cNvPr>
          <p:cNvSpPr/>
          <p:nvPr/>
        </p:nvSpPr>
        <p:spPr>
          <a:xfrm>
            <a:off x="3240360" y="5976000"/>
            <a:ext cx="2339640" cy="720000"/>
          </a:xfrm>
          <a:prstGeom prst="rect">
            <a:avLst/>
          </a:prstGeom>
          <a:solidFill>
            <a:srgbClr val="FFFF66"/>
          </a:solidFill>
          <a:ln w="0">
            <a:solidFill>
              <a:srgbClr val="000000"/>
            </a:solidFill>
            <a:prstDash val="solid"/>
          </a:ln>
        </p:spPr>
        <p:txBody>
          <a:bodyPr vert="horz" lIns="90000" tIns="45000" rIns="90000" bIns="45000" anchor="ctr" anchorCtr="1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2200" b="0" i="0" u="none" strike="noStrike" kern="1200">
                <a:ln>
                  <a:noFill/>
                </a:ln>
                <a:latin typeface="Arial" pitchFamily="18"/>
                <a:ea typeface="SimSun" pitchFamily="2"/>
                <a:cs typeface="Mangal" pitchFamily="2"/>
              </a:rPr>
              <a:t>Magnétique</a:t>
            </a:r>
          </a:p>
        </p:txBody>
      </p:sp>
      <p:sp>
        <p:nvSpPr>
          <p:cNvPr id="5" name="Straight Connector 4">
            <a:extLst>
              <a:ext uri="{FF2B5EF4-FFF2-40B4-BE49-F238E27FC236}">
                <a16:creationId xmlns="" xmlns:a16="http://schemas.microsoft.com/office/drawing/2014/main" id="{BBFF7C1E-D99D-4EFB-B385-740A3BCFE2D1}"/>
              </a:ext>
            </a:extLst>
          </p:cNvPr>
          <p:cNvSpPr/>
          <p:nvPr/>
        </p:nvSpPr>
        <p:spPr>
          <a:xfrm flipV="1">
            <a:off x="1800000" y="1980000"/>
            <a:ext cx="1440000" cy="16200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SimSun" pitchFamily="2"/>
              <a:cs typeface="Mangal" pitchFamily="2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1A1F81DD-4BED-491B-AD08-DC61D7D804F8}"/>
              </a:ext>
            </a:extLst>
          </p:cNvPr>
          <p:cNvSpPr/>
          <p:nvPr/>
        </p:nvSpPr>
        <p:spPr>
          <a:xfrm>
            <a:off x="3240000" y="3060000"/>
            <a:ext cx="2340000" cy="720000"/>
          </a:xfrm>
          <a:prstGeom prst="rect">
            <a:avLst/>
          </a:prstGeom>
          <a:solidFill>
            <a:srgbClr val="FFFF66"/>
          </a:solidFill>
          <a:ln w="0">
            <a:solidFill>
              <a:srgbClr val="000000"/>
            </a:solidFill>
            <a:prstDash val="solid"/>
          </a:ln>
        </p:spPr>
        <p:txBody>
          <a:bodyPr vert="horz" lIns="90000" tIns="45000" rIns="90000" bIns="45000" anchor="ctr" anchorCtr="1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2200" b="0" i="0" u="none" strike="noStrike" kern="1200">
                <a:ln>
                  <a:noFill/>
                </a:ln>
                <a:latin typeface="Arial" pitchFamily="18"/>
                <a:ea typeface="SimSun" pitchFamily="2"/>
                <a:cs typeface="Mangal" pitchFamily="2"/>
              </a:rPr>
              <a:t>Electrostatique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2200" b="0" i="0" u="none" strike="noStrike" kern="1200">
                <a:ln>
                  <a:noFill/>
                </a:ln>
                <a:latin typeface="Arial" pitchFamily="18"/>
                <a:ea typeface="SimSun" pitchFamily="2"/>
                <a:cs typeface="Mangal" pitchFamily="2"/>
              </a:rPr>
              <a:t>Condensateur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1CECC67A-8A7E-4197-8F8A-AE5196B9E86F}"/>
              </a:ext>
            </a:extLst>
          </p:cNvPr>
          <p:cNvSpPr/>
          <p:nvPr/>
        </p:nvSpPr>
        <p:spPr>
          <a:xfrm>
            <a:off x="3240000" y="4500000"/>
            <a:ext cx="2340000" cy="720000"/>
          </a:xfrm>
          <a:prstGeom prst="rect">
            <a:avLst/>
          </a:prstGeom>
          <a:solidFill>
            <a:srgbClr val="FFFF66"/>
          </a:solidFill>
          <a:ln w="0">
            <a:solidFill>
              <a:srgbClr val="000000"/>
            </a:solidFill>
            <a:prstDash val="solid"/>
          </a:ln>
        </p:spPr>
        <p:txBody>
          <a:bodyPr vert="horz" lIns="90000" tIns="45000" rIns="90000" bIns="45000" anchor="ctr" anchorCtr="1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2200" b="0" i="0" u="none" strike="noStrike" kern="1200">
                <a:ln>
                  <a:noFill/>
                </a:ln>
                <a:latin typeface="Arial" pitchFamily="18"/>
                <a:ea typeface="SimSun" pitchFamily="2"/>
                <a:cs typeface="Mangal" pitchFamily="2"/>
              </a:rPr>
              <a:t>Electrostatique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2200" b="0" i="0" u="none" strike="noStrike" kern="1200">
                <a:ln>
                  <a:noFill/>
                </a:ln>
                <a:latin typeface="Arial" pitchFamily="18"/>
                <a:ea typeface="SimSun" pitchFamily="2"/>
                <a:cs typeface="Mangal" pitchFamily="2"/>
              </a:rPr>
              <a:t>Electret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DFE960F2-1BB2-4DFB-A21B-995C2B5CA42F}"/>
              </a:ext>
            </a:extLst>
          </p:cNvPr>
          <p:cNvSpPr/>
          <p:nvPr/>
        </p:nvSpPr>
        <p:spPr>
          <a:xfrm>
            <a:off x="6300000" y="1692000"/>
            <a:ext cx="2700000" cy="720000"/>
          </a:xfrm>
          <a:prstGeom prst="rect">
            <a:avLst/>
          </a:prstGeom>
          <a:solidFill>
            <a:srgbClr val="CCCCCC"/>
          </a:solidFill>
          <a:ln w="0">
            <a:solidFill>
              <a:srgbClr val="000000"/>
            </a:solidFill>
            <a:prstDash val="solid"/>
          </a:ln>
        </p:spPr>
        <p:txBody>
          <a:bodyPr vert="horz" lIns="90000" tIns="45000" rIns="90000" bIns="45000" anchor="ctr" anchorCtr="1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400" b="0" i="0" u="none" strike="noStrike" kern="1200">
                <a:ln>
                  <a:noFill/>
                </a:ln>
                <a:latin typeface="Arial" pitchFamily="18"/>
                <a:ea typeface="SimSun" pitchFamily="2"/>
                <a:cs typeface="Mangal" pitchFamily="2"/>
              </a:rPr>
              <a:t>Robustesse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400" b="0" i="0" u="none" strike="noStrike" kern="1200">
                <a:ln>
                  <a:noFill/>
                </a:ln>
                <a:latin typeface="Arial" pitchFamily="18"/>
                <a:ea typeface="SimSun" pitchFamily="2"/>
                <a:cs typeface="Mangal" pitchFamily="2"/>
              </a:rPr>
              <a:t>Peu sensible en aigus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400" b="0" i="0" u="none" strike="noStrike" kern="1200">
                <a:ln>
                  <a:noFill/>
                </a:ln>
                <a:latin typeface="Arial" pitchFamily="18"/>
                <a:ea typeface="SimSun" pitchFamily="2"/>
                <a:cs typeface="Mangal" pitchFamily="2"/>
              </a:rPr>
              <a:t>Faible prix - Pas d'alimentation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A7845F04-C4C1-45B0-AA79-5E5DF8497C63}"/>
              </a:ext>
            </a:extLst>
          </p:cNvPr>
          <p:cNvSpPr/>
          <p:nvPr/>
        </p:nvSpPr>
        <p:spPr>
          <a:xfrm>
            <a:off x="6300000" y="3060000"/>
            <a:ext cx="2700000" cy="720000"/>
          </a:xfrm>
          <a:prstGeom prst="rect">
            <a:avLst/>
          </a:prstGeom>
          <a:solidFill>
            <a:srgbClr val="CCCCCC"/>
          </a:solidFill>
          <a:ln w="0">
            <a:solidFill>
              <a:srgbClr val="000000"/>
            </a:solidFill>
            <a:prstDash val="solid"/>
          </a:ln>
        </p:spPr>
        <p:txBody>
          <a:bodyPr vert="horz" lIns="90000" tIns="45000" rIns="90000" bIns="45000" anchor="ctr" anchorCtr="1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400" b="0" i="0" u="none" strike="noStrike" kern="1200">
                <a:ln>
                  <a:noFill/>
                </a:ln>
                <a:latin typeface="Arial" pitchFamily="18"/>
                <a:ea typeface="SimSun" pitchFamily="2"/>
                <a:cs typeface="Mangal" pitchFamily="2"/>
              </a:rPr>
              <a:t>Sensibilité - Fidélité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400" b="0" i="0" u="none" strike="noStrike" kern="1200">
                <a:ln>
                  <a:noFill/>
                </a:ln>
                <a:latin typeface="Arial" pitchFamily="18"/>
                <a:ea typeface="SimSun" pitchFamily="2"/>
                <a:cs typeface="Mangal" pitchFamily="2"/>
              </a:rPr>
              <a:t> Prix élevé – alimentation XLR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400" b="0" i="0" u="none" strike="noStrike" kern="1200">
                <a:ln>
                  <a:noFill/>
                </a:ln>
                <a:latin typeface="Arial" pitchFamily="18"/>
                <a:ea typeface="SimSun" pitchFamily="2"/>
                <a:cs typeface="Mangal" pitchFamily="2"/>
              </a:rPr>
              <a:t>Fragile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1A034C98-9ABE-4907-B16B-344FE58BC9CA}"/>
              </a:ext>
            </a:extLst>
          </p:cNvPr>
          <p:cNvSpPr/>
          <p:nvPr/>
        </p:nvSpPr>
        <p:spPr>
          <a:xfrm>
            <a:off x="6300000" y="4500000"/>
            <a:ext cx="2700000" cy="720000"/>
          </a:xfrm>
          <a:prstGeom prst="rect">
            <a:avLst/>
          </a:prstGeom>
          <a:solidFill>
            <a:srgbClr val="CCCCCC"/>
          </a:solidFill>
          <a:ln w="0">
            <a:solidFill>
              <a:srgbClr val="000000"/>
            </a:solidFill>
            <a:prstDash val="solid"/>
          </a:ln>
        </p:spPr>
        <p:txBody>
          <a:bodyPr vert="horz" lIns="90000" tIns="45000" rIns="90000" bIns="45000" anchor="ctr" anchorCtr="1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400" b="0" i="0" u="none" strike="noStrike" kern="1200">
                <a:ln>
                  <a:noFill/>
                </a:ln>
                <a:latin typeface="Arial" pitchFamily="18"/>
                <a:ea typeface="SimSun" pitchFamily="2"/>
                <a:cs typeface="Mangal" pitchFamily="2"/>
              </a:rPr>
              <a:t>Sensibilité - Fidélité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400" b="0" i="0" u="none" strike="noStrike" kern="1200">
                <a:ln>
                  <a:noFill/>
                </a:ln>
                <a:latin typeface="Arial" pitchFamily="18"/>
                <a:ea typeface="SimSun" pitchFamily="2"/>
                <a:cs typeface="Mangal" pitchFamily="2"/>
              </a:rPr>
              <a:t>Prix élevé – alimentation pile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400" b="0" i="0" u="none" strike="noStrike" kern="1200">
                <a:ln>
                  <a:noFill/>
                </a:ln>
                <a:latin typeface="Arial" pitchFamily="18"/>
                <a:ea typeface="SimSun" pitchFamily="2"/>
                <a:cs typeface="Mangal" pitchFamily="2"/>
              </a:rPr>
              <a:t>Miniaturisation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21D4EC41-46FA-4A0F-9B64-A065170CE58E}"/>
              </a:ext>
            </a:extLst>
          </p:cNvPr>
          <p:cNvSpPr/>
          <p:nvPr/>
        </p:nvSpPr>
        <p:spPr>
          <a:xfrm>
            <a:off x="6300000" y="5976000"/>
            <a:ext cx="2700000" cy="720000"/>
          </a:xfrm>
          <a:prstGeom prst="rect">
            <a:avLst/>
          </a:prstGeom>
          <a:solidFill>
            <a:srgbClr val="CCCCCC"/>
          </a:solidFill>
          <a:ln w="0">
            <a:solidFill>
              <a:srgbClr val="000000"/>
            </a:solidFill>
            <a:prstDash val="solid"/>
          </a:ln>
        </p:spPr>
        <p:txBody>
          <a:bodyPr vert="horz" lIns="90000" tIns="45000" rIns="90000" bIns="45000" anchor="ctr" anchorCtr="1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400" b="0" i="0" u="none" strike="noStrike" kern="1200">
                <a:ln>
                  <a:noFill/>
                </a:ln>
                <a:latin typeface="Arial" pitchFamily="18"/>
                <a:ea typeface="SimSun" pitchFamily="2"/>
                <a:cs typeface="Mangal" pitchFamily="2"/>
              </a:rPr>
              <a:t>Instruments à cordes métalliques</a:t>
            </a:r>
          </a:p>
        </p:txBody>
      </p:sp>
      <p:sp>
        <p:nvSpPr>
          <p:cNvPr id="12" name="Straight Connector 11">
            <a:extLst>
              <a:ext uri="{FF2B5EF4-FFF2-40B4-BE49-F238E27FC236}">
                <a16:creationId xmlns="" xmlns:a16="http://schemas.microsoft.com/office/drawing/2014/main" id="{4C4D0504-D2E9-4A50-AF52-CA4120EB4C68}"/>
              </a:ext>
            </a:extLst>
          </p:cNvPr>
          <p:cNvSpPr/>
          <p:nvPr/>
        </p:nvSpPr>
        <p:spPr>
          <a:xfrm flipV="1">
            <a:off x="2700000" y="3420000"/>
            <a:ext cx="540000" cy="3600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SimSun" pitchFamily="2"/>
              <a:cs typeface="Mangal" pitchFamily="2"/>
            </a:endParaRPr>
          </a:p>
        </p:txBody>
      </p:sp>
      <p:sp>
        <p:nvSpPr>
          <p:cNvPr id="13" name="Straight Connector 12">
            <a:extLst>
              <a:ext uri="{FF2B5EF4-FFF2-40B4-BE49-F238E27FC236}">
                <a16:creationId xmlns="" xmlns:a16="http://schemas.microsoft.com/office/drawing/2014/main" id="{E2FF123A-6ABE-45C2-A399-C86CC1FC6689}"/>
              </a:ext>
            </a:extLst>
          </p:cNvPr>
          <p:cNvSpPr/>
          <p:nvPr/>
        </p:nvSpPr>
        <p:spPr>
          <a:xfrm>
            <a:off x="1980000" y="4680000"/>
            <a:ext cx="1260000" cy="16200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SimSun" pitchFamily="2"/>
              <a:cs typeface="Mangal" pitchFamily="2"/>
            </a:endParaRPr>
          </a:p>
        </p:txBody>
      </p:sp>
      <p:sp>
        <p:nvSpPr>
          <p:cNvPr id="14" name="Straight Connector 13">
            <a:extLst>
              <a:ext uri="{FF2B5EF4-FFF2-40B4-BE49-F238E27FC236}">
                <a16:creationId xmlns="" xmlns:a16="http://schemas.microsoft.com/office/drawing/2014/main" id="{5879FB33-EB8F-4134-A58B-CB6B9B107B6E}"/>
              </a:ext>
            </a:extLst>
          </p:cNvPr>
          <p:cNvSpPr/>
          <p:nvPr/>
        </p:nvSpPr>
        <p:spPr>
          <a:xfrm>
            <a:off x="2700000" y="4320000"/>
            <a:ext cx="540000" cy="5400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SimSun" pitchFamily="2"/>
              <a:cs typeface="Mangal" pitchFamily="2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="" xmlns:a16="http://schemas.microsoft.com/office/drawing/2014/main" id="{29696BCE-0310-4014-8AD4-3D28CD47B421}"/>
              </a:ext>
            </a:extLst>
          </p:cNvPr>
          <p:cNvSpPr/>
          <p:nvPr/>
        </p:nvSpPr>
        <p:spPr>
          <a:xfrm>
            <a:off x="360000" y="3240000"/>
            <a:ext cx="2592000" cy="1620000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il" t="it" r="ir" b="ib"/>
            <a:pathLst>
              <a:path>
                <a:moveTo>
                  <a:pt x="l" y="vc"/>
                </a:moveTo>
                <a:arcTo wR="wd2" hR="hd2" stAng="cd2" swAng="cd4"/>
                <a:arcTo wR="wd2" hR="hd2" stAng="3cd4" swAng="cd4"/>
                <a:arcTo wR="wd2" hR="hd2" stAng="0" swAng="cd4"/>
                <a:arcTo wR="wd2" hR="hd2" stAng="cd4" swAng="cd4"/>
                <a:close/>
              </a:path>
            </a:pathLst>
          </a:custGeom>
          <a:solidFill>
            <a:srgbClr val="99CCFF"/>
          </a:solidFill>
          <a:ln w="0">
            <a:solidFill>
              <a:srgbClr val="000000"/>
            </a:solidFill>
            <a:prstDash val="solid"/>
          </a:ln>
        </p:spPr>
        <p:txBody>
          <a:bodyPr vert="horz" lIns="90000" tIns="45000" rIns="90000" bIns="45000" anchor="ctr" anchorCtr="1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2000" b="0" i="0" u="none" strike="noStrike" kern="1200">
                <a:ln>
                  <a:noFill/>
                </a:ln>
                <a:latin typeface="Arial" pitchFamily="18"/>
                <a:ea typeface="SimSun" pitchFamily="2"/>
                <a:cs typeface="Mangal" pitchFamily="2"/>
              </a:rPr>
              <a:t>Microphones</a:t>
            </a:r>
          </a:p>
        </p:txBody>
      </p:sp>
      <p:sp>
        <p:nvSpPr>
          <p:cNvPr id="16" name="Straight Connector 15">
            <a:extLst>
              <a:ext uri="{FF2B5EF4-FFF2-40B4-BE49-F238E27FC236}">
                <a16:creationId xmlns="" xmlns:a16="http://schemas.microsoft.com/office/drawing/2014/main" id="{C88DF30E-BE24-4788-8B11-D7C4A0E05529}"/>
              </a:ext>
            </a:extLst>
          </p:cNvPr>
          <p:cNvSpPr/>
          <p:nvPr/>
        </p:nvSpPr>
        <p:spPr>
          <a:xfrm>
            <a:off x="5580000" y="2052000"/>
            <a:ext cx="720000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SimSun" pitchFamily="2"/>
              <a:cs typeface="Mangal" pitchFamily="2"/>
            </a:endParaRPr>
          </a:p>
        </p:txBody>
      </p:sp>
      <p:sp>
        <p:nvSpPr>
          <p:cNvPr id="17" name="Straight Connector 16">
            <a:extLst>
              <a:ext uri="{FF2B5EF4-FFF2-40B4-BE49-F238E27FC236}">
                <a16:creationId xmlns="" xmlns:a16="http://schemas.microsoft.com/office/drawing/2014/main" id="{A5FC1665-F97E-4E94-8E53-1CAA2E274262}"/>
              </a:ext>
            </a:extLst>
          </p:cNvPr>
          <p:cNvSpPr/>
          <p:nvPr/>
        </p:nvSpPr>
        <p:spPr>
          <a:xfrm>
            <a:off x="5580000" y="3420000"/>
            <a:ext cx="720000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SimSun" pitchFamily="2"/>
              <a:cs typeface="Mangal" pitchFamily="2"/>
            </a:endParaRPr>
          </a:p>
        </p:txBody>
      </p:sp>
      <p:sp>
        <p:nvSpPr>
          <p:cNvPr id="18" name="Straight Connector 17">
            <a:extLst>
              <a:ext uri="{FF2B5EF4-FFF2-40B4-BE49-F238E27FC236}">
                <a16:creationId xmlns="" xmlns:a16="http://schemas.microsoft.com/office/drawing/2014/main" id="{B6407928-1AA6-4FC6-925C-DC717A680683}"/>
              </a:ext>
            </a:extLst>
          </p:cNvPr>
          <p:cNvSpPr/>
          <p:nvPr/>
        </p:nvSpPr>
        <p:spPr>
          <a:xfrm>
            <a:off x="5580000" y="4860000"/>
            <a:ext cx="720000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SimSun" pitchFamily="2"/>
              <a:cs typeface="Mangal" pitchFamily="2"/>
            </a:endParaRPr>
          </a:p>
        </p:txBody>
      </p:sp>
      <p:sp>
        <p:nvSpPr>
          <p:cNvPr id="19" name="Straight Connector 18">
            <a:extLst>
              <a:ext uri="{FF2B5EF4-FFF2-40B4-BE49-F238E27FC236}">
                <a16:creationId xmlns="" xmlns:a16="http://schemas.microsoft.com/office/drawing/2014/main" id="{59C5DA9D-BB4D-4453-9BDB-61C1010E592D}"/>
              </a:ext>
            </a:extLst>
          </p:cNvPr>
          <p:cNvSpPr/>
          <p:nvPr/>
        </p:nvSpPr>
        <p:spPr>
          <a:xfrm>
            <a:off x="5580000" y="6336000"/>
            <a:ext cx="720000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SimSun" pitchFamily="2"/>
              <a:cs typeface="Mangal" pitchFamily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97404D9-0525-4403-95F3-A95EC90E170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346075"/>
            <a:ext cx="9072563" cy="1173163"/>
          </a:xfrm>
        </p:spPr>
        <p:txBody>
          <a:bodyPr/>
          <a:lstStyle/>
          <a:p>
            <a:pPr lvl="0"/>
            <a:r>
              <a:rPr lang="fr-FR"/>
              <a:t>Prise de son - Directivité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3F5D3264-707D-4F35-AAE5-DDB7962D6608}"/>
              </a:ext>
            </a:extLst>
          </p:cNvPr>
          <p:cNvSpPr/>
          <p:nvPr/>
        </p:nvSpPr>
        <p:spPr>
          <a:xfrm>
            <a:off x="3240000" y="1692000"/>
            <a:ext cx="2340000" cy="720000"/>
          </a:xfrm>
          <a:prstGeom prst="rect">
            <a:avLst/>
          </a:prstGeom>
          <a:solidFill>
            <a:srgbClr val="FFFF66"/>
          </a:solidFill>
          <a:ln w="0">
            <a:solidFill>
              <a:srgbClr val="000000"/>
            </a:solidFill>
            <a:prstDash val="solid"/>
          </a:ln>
        </p:spPr>
        <p:txBody>
          <a:bodyPr vert="horz" lIns="90000" tIns="45000" rIns="90000" bIns="45000" anchor="ctr" anchorCtr="1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2200" b="0" i="0" u="none" strike="noStrike" kern="1200">
                <a:ln>
                  <a:noFill/>
                </a:ln>
                <a:latin typeface="Arial" pitchFamily="18"/>
                <a:ea typeface="SimSun" pitchFamily="2"/>
                <a:cs typeface="Mangal" pitchFamily="2"/>
              </a:rPr>
              <a:t>Omnidirectionnel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CD394C94-D32E-46C3-8FE3-DE16ABD3B906}"/>
              </a:ext>
            </a:extLst>
          </p:cNvPr>
          <p:cNvSpPr/>
          <p:nvPr/>
        </p:nvSpPr>
        <p:spPr>
          <a:xfrm>
            <a:off x="3240360" y="5976000"/>
            <a:ext cx="2339640" cy="720000"/>
          </a:xfrm>
          <a:prstGeom prst="rect">
            <a:avLst/>
          </a:prstGeom>
          <a:solidFill>
            <a:srgbClr val="FFFF66"/>
          </a:solidFill>
          <a:ln w="0">
            <a:solidFill>
              <a:srgbClr val="000000"/>
            </a:solidFill>
            <a:prstDash val="solid"/>
          </a:ln>
        </p:spPr>
        <p:txBody>
          <a:bodyPr vert="horz" lIns="90000" tIns="45000" rIns="90000" bIns="45000" anchor="ctr" anchorCtr="1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2200" b="0" i="0" u="none" strike="noStrike" kern="1200">
                <a:ln>
                  <a:noFill/>
                </a:ln>
                <a:latin typeface="Arial" pitchFamily="18"/>
                <a:ea typeface="SimSun" pitchFamily="2"/>
                <a:cs typeface="Mangal" pitchFamily="2"/>
              </a:rPr>
              <a:t>Ultra Cardioïde</a:t>
            </a:r>
          </a:p>
        </p:txBody>
      </p:sp>
      <p:sp>
        <p:nvSpPr>
          <p:cNvPr id="5" name="Straight Connector 4">
            <a:extLst>
              <a:ext uri="{FF2B5EF4-FFF2-40B4-BE49-F238E27FC236}">
                <a16:creationId xmlns="" xmlns:a16="http://schemas.microsoft.com/office/drawing/2014/main" id="{335F4FD0-6715-45DB-8CC6-C05493996113}"/>
              </a:ext>
            </a:extLst>
          </p:cNvPr>
          <p:cNvSpPr/>
          <p:nvPr/>
        </p:nvSpPr>
        <p:spPr>
          <a:xfrm flipV="1">
            <a:off x="1800000" y="1980000"/>
            <a:ext cx="1440000" cy="16200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SimSun" pitchFamily="2"/>
              <a:cs typeface="Mangal" pitchFamily="2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370E43B1-201F-4BB6-B7E1-CBF584A8353A}"/>
              </a:ext>
            </a:extLst>
          </p:cNvPr>
          <p:cNvSpPr/>
          <p:nvPr/>
        </p:nvSpPr>
        <p:spPr>
          <a:xfrm>
            <a:off x="3240000" y="3060000"/>
            <a:ext cx="2340000" cy="720000"/>
          </a:xfrm>
          <a:prstGeom prst="rect">
            <a:avLst/>
          </a:prstGeom>
          <a:solidFill>
            <a:srgbClr val="FFFF66"/>
          </a:solidFill>
          <a:ln w="0">
            <a:solidFill>
              <a:srgbClr val="000000"/>
            </a:solidFill>
            <a:prstDash val="solid"/>
          </a:ln>
        </p:spPr>
        <p:txBody>
          <a:bodyPr vert="horz" lIns="90000" tIns="45000" rIns="90000" bIns="45000" anchor="ctr" anchorCtr="1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2200" b="0" i="0" u="none" strike="noStrike" kern="1200">
                <a:ln>
                  <a:noFill/>
                </a:ln>
                <a:latin typeface="Arial" pitchFamily="18"/>
                <a:ea typeface="SimSun" pitchFamily="2"/>
                <a:cs typeface="Mangal" pitchFamily="2"/>
              </a:rPr>
              <a:t>Cardioïde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2F32C223-774E-4450-AA2B-47D7EF950442}"/>
              </a:ext>
            </a:extLst>
          </p:cNvPr>
          <p:cNvSpPr/>
          <p:nvPr/>
        </p:nvSpPr>
        <p:spPr>
          <a:xfrm>
            <a:off x="3240000" y="4500000"/>
            <a:ext cx="2340000" cy="720000"/>
          </a:xfrm>
          <a:prstGeom prst="rect">
            <a:avLst/>
          </a:prstGeom>
          <a:solidFill>
            <a:srgbClr val="FFFF66"/>
          </a:solidFill>
          <a:ln w="0">
            <a:solidFill>
              <a:srgbClr val="000000"/>
            </a:solidFill>
            <a:prstDash val="solid"/>
          </a:ln>
        </p:spPr>
        <p:txBody>
          <a:bodyPr vert="horz" lIns="90000" tIns="45000" rIns="90000" bIns="45000" anchor="ctr" anchorCtr="1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2200" b="0" i="0" u="none" strike="noStrike" kern="1200">
                <a:ln>
                  <a:noFill/>
                </a:ln>
                <a:latin typeface="Arial" pitchFamily="18"/>
                <a:ea typeface="SimSun" pitchFamily="2"/>
                <a:cs typeface="Mangal" pitchFamily="2"/>
              </a:rPr>
              <a:t>Super Cardioïde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5E4EFFC7-3D3B-4004-917F-C9DA4B16178A}"/>
              </a:ext>
            </a:extLst>
          </p:cNvPr>
          <p:cNvSpPr/>
          <p:nvPr/>
        </p:nvSpPr>
        <p:spPr>
          <a:xfrm>
            <a:off x="6300000" y="1692000"/>
            <a:ext cx="1800000" cy="720000"/>
          </a:xfrm>
          <a:prstGeom prst="rect">
            <a:avLst/>
          </a:prstGeom>
          <a:solidFill>
            <a:srgbClr val="CCCCCC"/>
          </a:solidFill>
          <a:ln w="0">
            <a:solidFill>
              <a:srgbClr val="000000"/>
            </a:solidFill>
            <a:prstDash val="solid"/>
          </a:ln>
        </p:spPr>
        <p:txBody>
          <a:bodyPr vert="horz" lIns="90000" tIns="45000" rIns="90000" bIns="45000" anchor="ctr" anchorCtr="1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400" b="0" i="0" u="none" strike="noStrike" kern="1200">
                <a:ln>
                  <a:noFill/>
                </a:ln>
                <a:latin typeface="Arial" pitchFamily="18"/>
                <a:ea typeface="SimSun" pitchFamily="2"/>
                <a:cs typeface="Mangal" pitchFamily="2"/>
              </a:rPr>
              <a:t>Captation sphérique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400" b="0" i="0" u="none" strike="noStrike" kern="1200">
                <a:ln>
                  <a:noFill/>
                </a:ln>
                <a:latin typeface="Arial" pitchFamily="18"/>
                <a:ea typeface="SimSun" pitchFamily="2"/>
                <a:cs typeface="Mangal" pitchFamily="2"/>
              </a:rPr>
              <a:t>Sons d'ambiance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E19998A2-2190-4544-88FF-97C92FEF5D0A}"/>
              </a:ext>
            </a:extLst>
          </p:cNvPr>
          <p:cNvSpPr/>
          <p:nvPr/>
        </p:nvSpPr>
        <p:spPr>
          <a:xfrm>
            <a:off x="6300000" y="2956763"/>
            <a:ext cx="1800000" cy="936813"/>
          </a:xfrm>
          <a:prstGeom prst="rect">
            <a:avLst/>
          </a:prstGeom>
          <a:solidFill>
            <a:srgbClr val="CCCCCC"/>
          </a:solidFill>
          <a:ln w="0">
            <a:solidFill>
              <a:srgbClr val="000000"/>
            </a:solidFill>
            <a:prstDash val="solid"/>
          </a:ln>
        </p:spPr>
        <p:txBody>
          <a:bodyPr vert="horz" lIns="90000" tIns="45000" rIns="90000" bIns="45000" anchor="ctr" anchorCtr="1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400" b="0" i="0" u="none" strike="noStrike" kern="1200">
                <a:ln>
                  <a:noFill/>
                </a:ln>
                <a:latin typeface="Arial" pitchFamily="18"/>
                <a:ea typeface="SimSun" pitchFamily="2"/>
                <a:cs typeface="Mangal" pitchFamily="2"/>
              </a:rPr>
              <a:t>Directivité vers l'avant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400" b="0" i="0" u="none" strike="noStrike" kern="1200">
                <a:ln>
                  <a:noFill/>
                </a:ln>
                <a:latin typeface="Arial" pitchFamily="18"/>
                <a:ea typeface="SimSun" pitchFamily="2"/>
                <a:cs typeface="Mangal" pitchFamily="2"/>
              </a:rPr>
              <a:t> Chant - Sonorisation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9EE3C551-8D84-41E4-A4CB-703215ED443B}"/>
              </a:ext>
            </a:extLst>
          </p:cNvPr>
          <p:cNvSpPr/>
          <p:nvPr/>
        </p:nvSpPr>
        <p:spPr>
          <a:xfrm>
            <a:off x="6300000" y="4396763"/>
            <a:ext cx="1800000" cy="927406"/>
          </a:xfrm>
          <a:prstGeom prst="rect">
            <a:avLst/>
          </a:prstGeom>
          <a:solidFill>
            <a:srgbClr val="CCCCCC"/>
          </a:solidFill>
          <a:ln w="0">
            <a:solidFill>
              <a:srgbClr val="000000"/>
            </a:solidFill>
            <a:prstDash val="solid"/>
          </a:ln>
        </p:spPr>
        <p:txBody>
          <a:bodyPr vert="horz" lIns="90000" tIns="45000" rIns="90000" bIns="45000" anchor="ctr" anchorCtr="1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400" b="0" i="0" u="none" strike="noStrike" kern="1200">
                <a:ln>
                  <a:noFill/>
                </a:ln>
                <a:latin typeface="Arial" pitchFamily="18"/>
                <a:ea typeface="SimSun" pitchFamily="2"/>
                <a:cs typeface="Mangal" pitchFamily="2"/>
              </a:rPr>
              <a:t>Similaire au cardioïde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400" b="0" i="0" u="none" strike="noStrike" kern="1200">
                <a:ln>
                  <a:noFill/>
                </a:ln>
                <a:latin typeface="Arial" pitchFamily="18"/>
                <a:ea typeface="SimSun" pitchFamily="2"/>
                <a:cs typeface="Mangal" pitchFamily="2"/>
              </a:rPr>
              <a:t>zone avant un peu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400" b="0" i="0" u="none" strike="noStrike" kern="1200">
                <a:ln>
                  <a:noFill/>
                </a:ln>
                <a:latin typeface="Arial" pitchFamily="18"/>
                <a:ea typeface="SimSun" pitchFamily="2"/>
                <a:cs typeface="Mangal" pitchFamily="2"/>
              </a:rPr>
              <a:t>plus étroite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4EB70A27-CFE8-4684-A483-EBCEE56E44A1}"/>
              </a:ext>
            </a:extLst>
          </p:cNvPr>
          <p:cNvSpPr/>
          <p:nvPr/>
        </p:nvSpPr>
        <p:spPr>
          <a:xfrm>
            <a:off x="6300000" y="5976000"/>
            <a:ext cx="1800000" cy="720000"/>
          </a:xfrm>
          <a:prstGeom prst="rect">
            <a:avLst/>
          </a:prstGeom>
          <a:solidFill>
            <a:srgbClr val="CCCCCC"/>
          </a:solidFill>
          <a:ln w="0">
            <a:solidFill>
              <a:srgbClr val="000000"/>
            </a:solidFill>
            <a:prstDash val="solid"/>
          </a:ln>
        </p:spPr>
        <p:txBody>
          <a:bodyPr vert="horz" lIns="90000" tIns="45000" rIns="90000" bIns="45000" anchor="ctr" anchorCtr="1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400" b="0" i="0" u="none" strike="noStrike" kern="1200">
                <a:ln>
                  <a:noFill/>
                </a:ln>
                <a:latin typeface="Arial" pitchFamily="18"/>
                <a:ea typeface="SimSun" pitchFamily="2"/>
                <a:cs typeface="Mangal" pitchFamily="2"/>
              </a:rPr>
              <a:t>Forte directivité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400" b="0" i="0" u="none" strike="noStrike" kern="1200">
                <a:ln>
                  <a:noFill/>
                </a:ln>
                <a:latin typeface="Arial" pitchFamily="18"/>
                <a:ea typeface="SimSun" pitchFamily="2"/>
                <a:cs typeface="Mangal" pitchFamily="2"/>
              </a:rPr>
              <a:t>vers l'avant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400" b="0" i="0" u="none" strike="noStrike" kern="1200">
                <a:ln>
                  <a:noFill/>
                </a:ln>
                <a:latin typeface="Arial" pitchFamily="18"/>
                <a:ea typeface="SimSun" pitchFamily="2"/>
                <a:cs typeface="Mangal" pitchFamily="2"/>
              </a:rPr>
              <a:t>Micro canon</a:t>
            </a:r>
          </a:p>
        </p:txBody>
      </p:sp>
      <p:sp>
        <p:nvSpPr>
          <p:cNvPr id="12" name="Straight Connector 11">
            <a:extLst>
              <a:ext uri="{FF2B5EF4-FFF2-40B4-BE49-F238E27FC236}">
                <a16:creationId xmlns="" xmlns:a16="http://schemas.microsoft.com/office/drawing/2014/main" id="{48632AB6-7AD7-4063-9E71-06ABD2B82AFF}"/>
              </a:ext>
            </a:extLst>
          </p:cNvPr>
          <p:cNvSpPr/>
          <p:nvPr/>
        </p:nvSpPr>
        <p:spPr>
          <a:xfrm flipV="1">
            <a:off x="2700000" y="3420000"/>
            <a:ext cx="540000" cy="3600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SimSun" pitchFamily="2"/>
              <a:cs typeface="Mangal" pitchFamily="2"/>
            </a:endParaRPr>
          </a:p>
        </p:txBody>
      </p:sp>
      <p:sp>
        <p:nvSpPr>
          <p:cNvPr id="13" name="Straight Connector 12">
            <a:extLst>
              <a:ext uri="{FF2B5EF4-FFF2-40B4-BE49-F238E27FC236}">
                <a16:creationId xmlns="" xmlns:a16="http://schemas.microsoft.com/office/drawing/2014/main" id="{3A3DCC13-C18B-4D1D-A1F3-882CB374E20C}"/>
              </a:ext>
            </a:extLst>
          </p:cNvPr>
          <p:cNvSpPr/>
          <p:nvPr/>
        </p:nvSpPr>
        <p:spPr>
          <a:xfrm>
            <a:off x="1980000" y="4680000"/>
            <a:ext cx="1260000" cy="16200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SimSun" pitchFamily="2"/>
              <a:cs typeface="Mangal" pitchFamily="2"/>
            </a:endParaRPr>
          </a:p>
        </p:txBody>
      </p:sp>
      <p:sp>
        <p:nvSpPr>
          <p:cNvPr id="14" name="Straight Connector 13">
            <a:extLst>
              <a:ext uri="{FF2B5EF4-FFF2-40B4-BE49-F238E27FC236}">
                <a16:creationId xmlns="" xmlns:a16="http://schemas.microsoft.com/office/drawing/2014/main" id="{CDE6D721-5F02-479A-8E0B-4856D6D91060}"/>
              </a:ext>
            </a:extLst>
          </p:cNvPr>
          <p:cNvSpPr/>
          <p:nvPr/>
        </p:nvSpPr>
        <p:spPr>
          <a:xfrm>
            <a:off x="2700000" y="4320000"/>
            <a:ext cx="540000" cy="5400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SimSun" pitchFamily="2"/>
              <a:cs typeface="Mangal" pitchFamily="2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="" xmlns:a16="http://schemas.microsoft.com/office/drawing/2014/main" id="{15086ED4-9953-4AD0-9CD3-EA37FE9C5880}"/>
              </a:ext>
            </a:extLst>
          </p:cNvPr>
          <p:cNvSpPr/>
          <p:nvPr/>
        </p:nvSpPr>
        <p:spPr>
          <a:xfrm>
            <a:off x="360000" y="3240000"/>
            <a:ext cx="2592000" cy="1620000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il" t="it" r="ir" b="ib"/>
            <a:pathLst>
              <a:path>
                <a:moveTo>
                  <a:pt x="l" y="vc"/>
                </a:moveTo>
                <a:arcTo wR="wd2" hR="hd2" stAng="cd2" swAng="cd4"/>
                <a:arcTo wR="wd2" hR="hd2" stAng="3cd4" swAng="cd4"/>
                <a:arcTo wR="wd2" hR="hd2" stAng="0" swAng="cd4"/>
                <a:arcTo wR="wd2" hR="hd2" stAng="cd4" swAng="cd4"/>
                <a:close/>
              </a:path>
            </a:pathLst>
          </a:custGeom>
          <a:solidFill>
            <a:srgbClr val="99CCFF"/>
          </a:solidFill>
          <a:ln w="0">
            <a:solidFill>
              <a:srgbClr val="000000"/>
            </a:solidFill>
            <a:prstDash val="solid"/>
          </a:ln>
        </p:spPr>
        <p:txBody>
          <a:bodyPr vert="horz" lIns="90000" tIns="45000" rIns="90000" bIns="45000" anchor="ctr" anchorCtr="1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2000" b="0" i="0" u="none" strike="noStrike" kern="1200">
                <a:ln>
                  <a:noFill/>
                </a:ln>
                <a:latin typeface="Arial" pitchFamily="18"/>
                <a:ea typeface="SimSun" pitchFamily="2"/>
                <a:cs typeface="Mangal" pitchFamily="2"/>
              </a:rPr>
              <a:t>Microphones</a:t>
            </a:r>
          </a:p>
        </p:txBody>
      </p:sp>
      <p:sp>
        <p:nvSpPr>
          <p:cNvPr id="16" name="Straight Connector 15">
            <a:extLst>
              <a:ext uri="{FF2B5EF4-FFF2-40B4-BE49-F238E27FC236}">
                <a16:creationId xmlns="" xmlns:a16="http://schemas.microsoft.com/office/drawing/2014/main" id="{60B1AD76-35C6-4CDA-BC73-A508B1D95DAA}"/>
              </a:ext>
            </a:extLst>
          </p:cNvPr>
          <p:cNvSpPr/>
          <p:nvPr/>
        </p:nvSpPr>
        <p:spPr>
          <a:xfrm>
            <a:off x="5580000" y="2052000"/>
            <a:ext cx="720000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SimSun" pitchFamily="2"/>
              <a:cs typeface="Mangal" pitchFamily="2"/>
            </a:endParaRPr>
          </a:p>
        </p:txBody>
      </p:sp>
      <p:sp>
        <p:nvSpPr>
          <p:cNvPr id="17" name="Straight Connector 16">
            <a:extLst>
              <a:ext uri="{FF2B5EF4-FFF2-40B4-BE49-F238E27FC236}">
                <a16:creationId xmlns="" xmlns:a16="http://schemas.microsoft.com/office/drawing/2014/main" id="{17B27CED-13DA-4763-94D0-DFD4F0DC9438}"/>
              </a:ext>
            </a:extLst>
          </p:cNvPr>
          <p:cNvSpPr/>
          <p:nvPr/>
        </p:nvSpPr>
        <p:spPr>
          <a:xfrm>
            <a:off x="5580000" y="3420000"/>
            <a:ext cx="720000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SimSun" pitchFamily="2"/>
              <a:cs typeface="Mangal" pitchFamily="2"/>
            </a:endParaRPr>
          </a:p>
        </p:txBody>
      </p:sp>
      <p:sp>
        <p:nvSpPr>
          <p:cNvPr id="18" name="Straight Connector 17">
            <a:extLst>
              <a:ext uri="{FF2B5EF4-FFF2-40B4-BE49-F238E27FC236}">
                <a16:creationId xmlns="" xmlns:a16="http://schemas.microsoft.com/office/drawing/2014/main" id="{E63DB8E7-AD15-4E99-815E-09A6CE45AF7D}"/>
              </a:ext>
            </a:extLst>
          </p:cNvPr>
          <p:cNvSpPr/>
          <p:nvPr/>
        </p:nvSpPr>
        <p:spPr>
          <a:xfrm>
            <a:off x="5580000" y="4860000"/>
            <a:ext cx="720000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SimSun" pitchFamily="2"/>
              <a:cs typeface="Mangal" pitchFamily="2"/>
            </a:endParaRPr>
          </a:p>
        </p:txBody>
      </p:sp>
      <p:sp>
        <p:nvSpPr>
          <p:cNvPr id="19" name="Straight Connector 18">
            <a:extLst>
              <a:ext uri="{FF2B5EF4-FFF2-40B4-BE49-F238E27FC236}">
                <a16:creationId xmlns="" xmlns:a16="http://schemas.microsoft.com/office/drawing/2014/main" id="{D31452EB-0C32-427F-8980-AF19300B40B2}"/>
              </a:ext>
            </a:extLst>
          </p:cNvPr>
          <p:cNvSpPr/>
          <p:nvPr/>
        </p:nvSpPr>
        <p:spPr>
          <a:xfrm>
            <a:off x="5580000" y="6336000"/>
            <a:ext cx="720000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SimSun" pitchFamily="2"/>
              <a:cs typeface="Mangal" pitchFamily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84B4BD5-D55F-4110-841F-DBF5090F27A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346075"/>
            <a:ext cx="9072563" cy="1173163"/>
          </a:xfrm>
        </p:spPr>
        <p:txBody>
          <a:bodyPr/>
          <a:lstStyle/>
          <a:p>
            <a:pPr lvl="0"/>
            <a:r>
              <a:rPr lang="fr-FR"/>
              <a:t>Prise de son – Mise en place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9BE1A723-A6F8-42F6-968D-C41B5A954E82}"/>
              </a:ext>
            </a:extLst>
          </p:cNvPr>
          <p:cNvSpPr/>
          <p:nvPr/>
        </p:nvSpPr>
        <p:spPr>
          <a:xfrm>
            <a:off x="3240000" y="1692000"/>
            <a:ext cx="2340000" cy="720000"/>
          </a:xfrm>
          <a:prstGeom prst="rect">
            <a:avLst/>
          </a:prstGeom>
          <a:solidFill>
            <a:srgbClr val="FFFF66"/>
          </a:solidFill>
          <a:ln w="0">
            <a:solidFill>
              <a:srgbClr val="000000"/>
            </a:solidFill>
            <a:prstDash val="solid"/>
          </a:ln>
        </p:spPr>
        <p:txBody>
          <a:bodyPr vert="horz" lIns="90000" tIns="45000" rIns="90000" bIns="45000" anchor="ctr" anchorCtr="1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2200" b="0" i="0" u="none" strike="noStrike" kern="1200">
                <a:ln>
                  <a:noFill/>
                </a:ln>
                <a:latin typeface="Arial" pitchFamily="18"/>
                <a:ea typeface="SimSun" pitchFamily="2"/>
                <a:cs typeface="Mangal" pitchFamily="2"/>
              </a:rPr>
              <a:t>À main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9E75C97F-058D-4AE8-956B-10D26A5FAA9E}"/>
              </a:ext>
            </a:extLst>
          </p:cNvPr>
          <p:cNvSpPr/>
          <p:nvPr/>
        </p:nvSpPr>
        <p:spPr>
          <a:xfrm>
            <a:off x="3240360" y="5976000"/>
            <a:ext cx="2339640" cy="720000"/>
          </a:xfrm>
          <a:prstGeom prst="rect">
            <a:avLst/>
          </a:prstGeom>
          <a:solidFill>
            <a:srgbClr val="FFFF66"/>
          </a:solidFill>
          <a:ln w="0">
            <a:solidFill>
              <a:srgbClr val="000000"/>
            </a:solidFill>
            <a:prstDash val="solid"/>
          </a:ln>
        </p:spPr>
        <p:txBody>
          <a:bodyPr vert="horz" lIns="90000" tIns="45000" rIns="90000" bIns="45000" anchor="ctr" anchorCtr="1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2200" b="0" i="0" u="none" strike="noStrike" kern="1200">
                <a:ln>
                  <a:noFill/>
                </a:ln>
                <a:latin typeface="Arial" pitchFamily="18"/>
                <a:ea typeface="SimSun" pitchFamily="2"/>
                <a:cs typeface="Mangal" pitchFamily="2"/>
              </a:rPr>
              <a:t>Canon/perche</a:t>
            </a:r>
          </a:p>
        </p:txBody>
      </p:sp>
      <p:sp>
        <p:nvSpPr>
          <p:cNvPr id="5" name="Straight Connector 4">
            <a:extLst>
              <a:ext uri="{FF2B5EF4-FFF2-40B4-BE49-F238E27FC236}">
                <a16:creationId xmlns="" xmlns:a16="http://schemas.microsoft.com/office/drawing/2014/main" id="{E18867EC-1DB0-4A68-921F-1E1D0A1A8AF3}"/>
              </a:ext>
            </a:extLst>
          </p:cNvPr>
          <p:cNvSpPr/>
          <p:nvPr/>
        </p:nvSpPr>
        <p:spPr>
          <a:xfrm flipV="1">
            <a:off x="1800000" y="1980000"/>
            <a:ext cx="1440000" cy="16200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SimSun" pitchFamily="2"/>
              <a:cs typeface="Mangal" pitchFamily="2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3701822F-9E0D-4971-BF47-AC98D0B99D7E}"/>
              </a:ext>
            </a:extLst>
          </p:cNvPr>
          <p:cNvSpPr/>
          <p:nvPr/>
        </p:nvSpPr>
        <p:spPr>
          <a:xfrm>
            <a:off x="3240000" y="3060000"/>
            <a:ext cx="2340000" cy="720000"/>
          </a:xfrm>
          <a:prstGeom prst="rect">
            <a:avLst/>
          </a:prstGeom>
          <a:solidFill>
            <a:srgbClr val="FFFF66"/>
          </a:solidFill>
          <a:ln w="0">
            <a:solidFill>
              <a:srgbClr val="000000"/>
            </a:solidFill>
            <a:prstDash val="solid"/>
          </a:ln>
        </p:spPr>
        <p:txBody>
          <a:bodyPr vert="horz" lIns="90000" tIns="45000" rIns="90000" bIns="45000" anchor="ctr" anchorCtr="1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2200" b="0" i="0" u="none" strike="noStrike" kern="1200">
                <a:ln>
                  <a:noFill/>
                </a:ln>
                <a:latin typeface="Arial" pitchFamily="18"/>
                <a:ea typeface="SimSun" pitchFamily="2"/>
                <a:cs typeface="Mangal" pitchFamily="2"/>
              </a:rPr>
              <a:t>Studio/pied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426DADC3-D485-48F5-B009-07F0B5D28A1E}"/>
              </a:ext>
            </a:extLst>
          </p:cNvPr>
          <p:cNvSpPr/>
          <p:nvPr/>
        </p:nvSpPr>
        <p:spPr>
          <a:xfrm>
            <a:off x="3240000" y="4500000"/>
            <a:ext cx="2340000" cy="720000"/>
          </a:xfrm>
          <a:prstGeom prst="rect">
            <a:avLst/>
          </a:prstGeom>
          <a:solidFill>
            <a:srgbClr val="FFFF66"/>
          </a:solidFill>
          <a:ln w="0">
            <a:solidFill>
              <a:srgbClr val="000000"/>
            </a:solidFill>
            <a:prstDash val="solid"/>
          </a:ln>
        </p:spPr>
        <p:txBody>
          <a:bodyPr vert="horz" lIns="90000" tIns="45000" rIns="90000" bIns="45000" anchor="ctr" anchorCtr="1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2200" b="0" i="0" u="none" strike="noStrike" kern="1200">
                <a:ln>
                  <a:noFill/>
                </a:ln>
                <a:latin typeface="Arial" pitchFamily="18"/>
                <a:ea typeface="SimSun" pitchFamily="2"/>
                <a:cs typeface="Mangal" pitchFamily="2"/>
              </a:rPr>
              <a:t>Cravate</a:t>
            </a:r>
          </a:p>
        </p:txBody>
      </p:sp>
      <p:sp>
        <p:nvSpPr>
          <p:cNvPr id="8" name="Straight Connector 7">
            <a:extLst>
              <a:ext uri="{FF2B5EF4-FFF2-40B4-BE49-F238E27FC236}">
                <a16:creationId xmlns="" xmlns:a16="http://schemas.microsoft.com/office/drawing/2014/main" id="{ABA65D5E-6021-4FE9-8E56-3A889BF1FA29}"/>
              </a:ext>
            </a:extLst>
          </p:cNvPr>
          <p:cNvSpPr/>
          <p:nvPr/>
        </p:nvSpPr>
        <p:spPr>
          <a:xfrm flipV="1">
            <a:off x="2700000" y="3420000"/>
            <a:ext cx="540000" cy="3600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SimSun" pitchFamily="2"/>
              <a:cs typeface="Mangal" pitchFamily="2"/>
            </a:endParaRPr>
          </a:p>
        </p:txBody>
      </p:sp>
      <p:sp>
        <p:nvSpPr>
          <p:cNvPr id="9" name="Straight Connector 8">
            <a:extLst>
              <a:ext uri="{FF2B5EF4-FFF2-40B4-BE49-F238E27FC236}">
                <a16:creationId xmlns="" xmlns:a16="http://schemas.microsoft.com/office/drawing/2014/main" id="{80809295-DCA7-4154-9F9D-E19B803EB392}"/>
              </a:ext>
            </a:extLst>
          </p:cNvPr>
          <p:cNvSpPr/>
          <p:nvPr/>
        </p:nvSpPr>
        <p:spPr>
          <a:xfrm>
            <a:off x="1980000" y="4680000"/>
            <a:ext cx="1260000" cy="16200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SimSun" pitchFamily="2"/>
              <a:cs typeface="Mangal" pitchFamily="2"/>
            </a:endParaRPr>
          </a:p>
        </p:txBody>
      </p:sp>
      <p:sp>
        <p:nvSpPr>
          <p:cNvPr id="10" name="Straight Connector 9">
            <a:extLst>
              <a:ext uri="{FF2B5EF4-FFF2-40B4-BE49-F238E27FC236}">
                <a16:creationId xmlns="" xmlns:a16="http://schemas.microsoft.com/office/drawing/2014/main" id="{5A6D80E1-8C55-4182-BCA3-F57AAAB344AB}"/>
              </a:ext>
            </a:extLst>
          </p:cNvPr>
          <p:cNvSpPr/>
          <p:nvPr/>
        </p:nvSpPr>
        <p:spPr>
          <a:xfrm>
            <a:off x="2700000" y="4320000"/>
            <a:ext cx="540000" cy="5400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SimSun" pitchFamily="2"/>
              <a:cs typeface="Mangal" pitchFamily="2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="" xmlns:a16="http://schemas.microsoft.com/office/drawing/2014/main" id="{29923276-F1F4-4348-BD4D-7BEE79B1442E}"/>
              </a:ext>
            </a:extLst>
          </p:cNvPr>
          <p:cNvSpPr/>
          <p:nvPr/>
        </p:nvSpPr>
        <p:spPr>
          <a:xfrm>
            <a:off x="360000" y="3240000"/>
            <a:ext cx="2592000" cy="1620000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il" t="it" r="ir" b="ib"/>
            <a:pathLst>
              <a:path>
                <a:moveTo>
                  <a:pt x="l" y="vc"/>
                </a:moveTo>
                <a:arcTo wR="wd2" hR="hd2" stAng="cd2" swAng="cd4"/>
                <a:arcTo wR="wd2" hR="hd2" stAng="3cd4" swAng="cd4"/>
                <a:arcTo wR="wd2" hR="hd2" stAng="0" swAng="cd4"/>
                <a:arcTo wR="wd2" hR="hd2" stAng="cd4" swAng="cd4"/>
                <a:close/>
              </a:path>
            </a:pathLst>
          </a:custGeom>
          <a:solidFill>
            <a:srgbClr val="99CCFF"/>
          </a:solidFill>
          <a:ln w="0">
            <a:solidFill>
              <a:srgbClr val="000000"/>
            </a:solidFill>
            <a:prstDash val="solid"/>
          </a:ln>
        </p:spPr>
        <p:txBody>
          <a:bodyPr vert="horz" lIns="90000" tIns="45000" rIns="90000" bIns="45000" anchor="ctr" anchorCtr="1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2000" b="0" i="0" u="none" strike="noStrike" kern="1200">
                <a:ln>
                  <a:noFill/>
                </a:ln>
                <a:latin typeface="Arial" pitchFamily="18"/>
                <a:ea typeface="SimSun" pitchFamily="2"/>
                <a:cs typeface="Mangal" pitchFamily="2"/>
              </a:rPr>
              <a:t>Microphones</a:t>
            </a:r>
          </a:p>
        </p:txBody>
      </p:sp>
      <p:sp>
        <p:nvSpPr>
          <p:cNvPr id="12" name="Straight Connector 11">
            <a:extLst>
              <a:ext uri="{FF2B5EF4-FFF2-40B4-BE49-F238E27FC236}">
                <a16:creationId xmlns="" xmlns:a16="http://schemas.microsoft.com/office/drawing/2014/main" id="{001BEAAB-4554-4B2D-9AEE-4F3B4C12F4FB}"/>
              </a:ext>
            </a:extLst>
          </p:cNvPr>
          <p:cNvSpPr/>
          <p:nvPr/>
        </p:nvSpPr>
        <p:spPr>
          <a:xfrm>
            <a:off x="5580000" y="2052000"/>
            <a:ext cx="720000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SimSun" pitchFamily="2"/>
              <a:cs typeface="Mangal" pitchFamily="2"/>
            </a:endParaRPr>
          </a:p>
        </p:txBody>
      </p:sp>
      <p:sp>
        <p:nvSpPr>
          <p:cNvPr id="13" name="Straight Connector 12">
            <a:extLst>
              <a:ext uri="{FF2B5EF4-FFF2-40B4-BE49-F238E27FC236}">
                <a16:creationId xmlns="" xmlns:a16="http://schemas.microsoft.com/office/drawing/2014/main" id="{3424D85C-995D-438D-BB9D-663959A6C7E0}"/>
              </a:ext>
            </a:extLst>
          </p:cNvPr>
          <p:cNvSpPr/>
          <p:nvPr/>
        </p:nvSpPr>
        <p:spPr>
          <a:xfrm>
            <a:off x="5580000" y="3420000"/>
            <a:ext cx="2520000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SimSun" pitchFamily="2"/>
              <a:cs typeface="Mangal" pitchFamily="2"/>
            </a:endParaRPr>
          </a:p>
        </p:txBody>
      </p:sp>
      <p:sp>
        <p:nvSpPr>
          <p:cNvPr id="14" name="Straight Connector 13">
            <a:extLst>
              <a:ext uri="{FF2B5EF4-FFF2-40B4-BE49-F238E27FC236}">
                <a16:creationId xmlns="" xmlns:a16="http://schemas.microsoft.com/office/drawing/2014/main" id="{B9C54D14-BAA4-44C5-BFB6-6F5E705D3235}"/>
              </a:ext>
            </a:extLst>
          </p:cNvPr>
          <p:cNvSpPr/>
          <p:nvPr/>
        </p:nvSpPr>
        <p:spPr>
          <a:xfrm>
            <a:off x="5580000" y="4860000"/>
            <a:ext cx="720000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SimSun" pitchFamily="2"/>
              <a:cs typeface="Mangal" pitchFamily="2"/>
            </a:endParaRPr>
          </a:p>
        </p:txBody>
      </p:sp>
      <p:sp>
        <p:nvSpPr>
          <p:cNvPr id="15" name="Straight Connector 14">
            <a:extLst>
              <a:ext uri="{FF2B5EF4-FFF2-40B4-BE49-F238E27FC236}">
                <a16:creationId xmlns="" xmlns:a16="http://schemas.microsoft.com/office/drawing/2014/main" id="{C617E2BB-2816-4D0E-8EBC-C3F9A1BE3BC6}"/>
              </a:ext>
            </a:extLst>
          </p:cNvPr>
          <p:cNvSpPr/>
          <p:nvPr/>
        </p:nvSpPr>
        <p:spPr>
          <a:xfrm>
            <a:off x="5580000" y="6336000"/>
            <a:ext cx="1440000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SimSun" pitchFamily="2"/>
              <a:cs typeface="Mangal" pitchFamily="2"/>
            </a:endParaRPr>
          </a:p>
        </p:txBody>
      </p:sp>
      <p:pic>
        <p:nvPicPr>
          <p:cNvPr id="16" name="Image 15">
            <a:extLst>
              <a:ext uri="{FF2B5EF4-FFF2-40B4-BE49-F238E27FC236}">
                <a16:creationId xmlns="" xmlns:a16="http://schemas.microsoft.com/office/drawing/2014/main" id="{7A73F753-FEE0-41AD-867E-FC22BE5DE3B8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480000" y="1652040"/>
            <a:ext cx="1230120" cy="1338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Image 16">
            <a:extLst>
              <a:ext uri="{FF2B5EF4-FFF2-40B4-BE49-F238E27FC236}">
                <a16:creationId xmlns="" xmlns:a16="http://schemas.microsoft.com/office/drawing/2014/main" id="{DBD43378-8925-4F5F-82DF-14B86AF5E55F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7992360" y="2340000"/>
            <a:ext cx="1907640" cy="1907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Image 17">
            <a:extLst>
              <a:ext uri="{FF2B5EF4-FFF2-40B4-BE49-F238E27FC236}">
                <a16:creationId xmlns="" xmlns:a16="http://schemas.microsoft.com/office/drawing/2014/main" id="{78BA0B42-1347-4CD5-A2A6-16BF99327107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6480000" y="4421520"/>
            <a:ext cx="900000" cy="798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Image 18">
            <a:extLst>
              <a:ext uri="{FF2B5EF4-FFF2-40B4-BE49-F238E27FC236}">
                <a16:creationId xmlns="" xmlns:a16="http://schemas.microsoft.com/office/drawing/2014/main" id="{DAAE83C2-D43C-45E5-8891-4997895D7534}"/>
              </a:ext>
            </a:extLst>
          </p:cNvPr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7110000" y="5220000"/>
            <a:ext cx="2610000" cy="208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580536B-94FF-49F2-AA80-26D4FDD629F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346075"/>
            <a:ext cx="9072563" cy="1173163"/>
          </a:xfrm>
        </p:spPr>
        <p:txBody>
          <a:bodyPr/>
          <a:lstStyle/>
          <a:p>
            <a:pPr lvl="0"/>
            <a:r>
              <a:rPr lang="fr-FR"/>
              <a:t>Prise de son </a:t>
            </a:r>
            <a:r>
              <a:rPr lang="mr-IN"/>
              <a:t>–</a:t>
            </a:r>
            <a:r>
              <a:rPr lang="fr-FR"/>
              <a:t> connectique caméra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="" xmlns:a16="http://schemas.microsoft.com/office/drawing/2014/main" id="{57AC0A54-2182-43AF-9E6D-6F4C5CBCBD4F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568120" y="4320000"/>
            <a:ext cx="3354840" cy="25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19D74E56-2905-49DB-B8A7-CA5112BBD296}"/>
              </a:ext>
            </a:extLst>
          </p:cNvPr>
          <p:cNvSpPr/>
          <p:nvPr/>
        </p:nvSpPr>
        <p:spPr>
          <a:xfrm>
            <a:off x="720000" y="2520000"/>
            <a:ext cx="2700000" cy="720000"/>
          </a:xfrm>
          <a:prstGeom prst="rect">
            <a:avLst/>
          </a:prstGeom>
          <a:solidFill>
            <a:srgbClr val="FFFF66"/>
          </a:solidFill>
          <a:ln w="0">
            <a:solidFill>
              <a:srgbClr val="000000"/>
            </a:solidFill>
            <a:prstDash val="solid"/>
          </a:ln>
        </p:spPr>
        <p:txBody>
          <a:bodyPr vert="horz" lIns="90000" tIns="45000" rIns="90000" bIns="45000" anchor="ctr" anchorCtr="1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2200" b="0" i="0" u="none" strike="noStrike" kern="1200">
                <a:ln>
                  <a:noFill/>
                </a:ln>
                <a:latin typeface="Arial" pitchFamily="18"/>
                <a:ea typeface="SimSun" pitchFamily="2"/>
                <a:cs typeface="Mangal" pitchFamily="2"/>
              </a:rPr>
              <a:t>Jack 3,5 mm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2200" b="0" i="0" u="none" strike="noStrike" kern="1200">
                <a:ln>
                  <a:noFill/>
                </a:ln>
                <a:latin typeface="Arial" pitchFamily="18"/>
                <a:ea typeface="SimSun" pitchFamily="2"/>
                <a:cs typeface="Mangal" pitchFamily="2"/>
              </a:rPr>
              <a:t>Institutionnel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5D2E5BB0-41F1-4BD3-90E2-96CD05FF85D4}"/>
              </a:ext>
            </a:extLst>
          </p:cNvPr>
          <p:cNvSpPr/>
          <p:nvPr/>
        </p:nvSpPr>
        <p:spPr>
          <a:xfrm>
            <a:off x="720000" y="5040000"/>
            <a:ext cx="2700000" cy="1080000"/>
          </a:xfrm>
          <a:prstGeom prst="rect">
            <a:avLst/>
          </a:prstGeom>
          <a:solidFill>
            <a:srgbClr val="FFFF66"/>
          </a:solidFill>
          <a:ln w="0">
            <a:solidFill>
              <a:srgbClr val="000000"/>
            </a:solidFill>
            <a:prstDash val="solid"/>
          </a:ln>
        </p:spPr>
        <p:txBody>
          <a:bodyPr vert="horz" lIns="90000" tIns="45000" rIns="90000" bIns="45000" anchor="ctr" anchorCtr="1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2200" b="0" i="0" u="none" strike="noStrike" kern="1200">
                <a:ln>
                  <a:noFill/>
                </a:ln>
                <a:latin typeface="Arial" pitchFamily="18"/>
                <a:ea typeface="SimSun" pitchFamily="2"/>
                <a:cs typeface="Mangal" pitchFamily="2"/>
              </a:rPr>
              <a:t>XLR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2200" b="0" i="0" u="none" strike="noStrike" kern="1200">
                <a:ln>
                  <a:noFill/>
                </a:ln>
                <a:latin typeface="Arial" pitchFamily="18"/>
                <a:ea typeface="SimSun" pitchFamily="2"/>
                <a:cs typeface="Mangal" pitchFamily="2"/>
              </a:rPr>
              <a:t>Verrou – 2 canaux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2200" b="0" i="0" u="none" strike="noStrike" kern="1200">
                <a:ln>
                  <a:noFill/>
                </a:ln>
                <a:latin typeface="Arial" pitchFamily="18"/>
                <a:ea typeface="SimSun" pitchFamily="2"/>
                <a:cs typeface="Mangal" pitchFamily="2"/>
              </a:rPr>
              <a:t>Semi-pro/Pro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="" xmlns:a16="http://schemas.microsoft.com/office/drawing/2014/main" id="{D916E6C0-CF1A-4342-BE27-B3374D275C74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5580000" y="1800720"/>
            <a:ext cx="2973240" cy="197928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traight Connector 6">
            <a:extLst>
              <a:ext uri="{FF2B5EF4-FFF2-40B4-BE49-F238E27FC236}">
                <a16:creationId xmlns="" xmlns:a16="http://schemas.microsoft.com/office/drawing/2014/main" id="{1C209B1A-3340-4B5B-8AA2-7B4A1649BC61}"/>
              </a:ext>
            </a:extLst>
          </p:cNvPr>
          <p:cNvSpPr/>
          <p:nvPr/>
        </p:nvSpPr>
        <p:spPr>
          <a:xfrm>
            <a:off x="3420000" y="5652000"/>
            <a:ext cx="1980000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SimSun" pitchFamily="2"/>
              <a:cs typeface="Mangal" pitchFamily="2"/>
            </a:endParaRPr>
          </a:p>
        </p:txBody>
      </p:sp>
      <p:sp>
        <p:nvSpPr>
          <p:cNvPr id="8" name="Straight Connector 7">
            <a:extLst>
              <a:ext uri="{FF2B5EF4-FFF2-40B4-BE49-F238E27FC236}">
                <a16:creationId xmlns="" xmlns:a16="http://schemas.microsoft.com/office/drawing/2014/main" id="{3E10E4F0-4D8A-4F03-A753-D74C5164014E}"/>
              </a:ext>
            </a:extLst>
          </p:cNvPr>
          <p:cNvSpPr/>
          <p:nvPr/>
        </p:nvSpPr>
        <p:spPr>
          <a:xfrm>
            <a:off x="3420000" y="2880000"/>
            <a:ext cx="1980000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SimSun" pitchFamily="2"/>
              <a:cs typeface="Mangal" pitchFamily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xpédition">
  <a:themeElements>
    <a:clrScheme name="Expédition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Expédition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xpédition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Parcel</Template>
  <TotalTime>1133</TotalTime>
  <Words>244</Words>
  <Application>Microsoft Macintosh PowerPoint</Application>
  <PresentationFormat>Personnalisé</PresentationFormat>
  <Paragraphs>109</Paragraphs>
  <Slides>13</Slides>
  <Notes>7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23" baseType="lpstr">
      <vt:lpstr>Arial</vt:lpstr>
      <vt:lpstr>Arial Unicode MS</vt:lpstr>
      <vt:lpstr>Calibri</vt:lpstr>
      <vt:lpstr>Corbel</vt:lpstr>
      <vt:lpstr>Gill Sans MT</vt:lpstr>
      <vt:lpstr>Mangal</vt:lpstr>
      <vt:lpstr>SimSun</vt:lpstr>
      <vt:lpstr>Tahoma</vt:lpstr>
      <vt:lpstr>Times New Roman</vt:lpstr>
      <vt:lpstr>Expédition</vt:lpstr>
      <vt:lpstr>WR110</vt:lpstr>
      <vt:lpstr>Sommaire</vt:lpstr>
      <vt:lpstr>Prise de son</vt:lpstr>
      <vt:lpstr>Prise de son</vt:lpstr>
      <vt:lpstr>Prise de son</vt:lpstr>
      <vt:lpstr>Prise de son - Technologies</vt:lpstr>
      <vt:lpstr>Prise de son - Directivité</vt:lpstr>
      <vt:lpstr>Prise de son – Mise en place</vt:lpstr>
      <vt:lpstr>Prise de son – connectique caméra</vt:lpstr>
      <vt:lpstr>Prise de son</vt:lpstr>
      <vt:lpstr>Prise de son - Stockage</vt:lpstr>
      <vt:lpstr>Prise de son</vt:lpstr>
      <vt:lpstr>Prise de son – Format de fichier</vt:lpstr>
    </vt:vector>
  </TitlesOfParts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Prise de son</dc:title>
  <dc:creator>Thierry BAUSER</dc:creator>
  <cp:lastModifiedBy>T.BAUSER</cp:lastModifiedBy>
  <cp:revision>19</cp:revision>
  <dcterms:created xsi:type="dcterms:W3CDTF">2010-12-13T21:25:56Z</dcterms:created>
  <dcterms:modified xsi:type="dcterms:W3CDTF">2021-10-21T05:41:51Z</dcterms:modified>
</cp:coreProperties>
</file>