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3197"/>
  </p:normalViewPr>
  <p:slideViewPr>
    <p:cSldViewPr snapToGrid="0" snapToObjects="1">
      <p:cViewPr varScale="1">
        <p:scale>
          <a:sx n="88" d="100"/>
          <a:sy n="88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08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4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5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9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AB1E-8B30-5649-BD68-C553D8589086}" type="datetimeFigureOut"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86EA-7536-6942-B3BE-73A5A7CB9A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5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WR110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Prise de vue </a:t>
            </a:r>
            <a:r>
              <a:rPr lang="mr-IN"/>
              <a:t>–</a:t>
            </a:r>
            <a:r>
              <a:rPr lang="fr-FR"/>
              <a:t> critères de qualité</a:t>
            </a:r>
          </a:p>
        </p:txBody>
      </p:sp>
    </p:spTree>
    <p:extLst>
      <p:ext uri="{BB962C8B-B14F-4D97-AF65-F5344CB8AC3E}">
        <p14:creationId xmlns:p14="http://schemas.microsoft.com/office/powerpoint/2010/main" val="1959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image stable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Utiliser un/des moyens de stabilisation :</a:t>
            </a:r>
          </a:p>
          <a:p>
            <a:pPr lvl="1"/>
            <a:r>
              <a:rPr lang="fr-FR"/>
              <a:t>Bien éclairer;</a:t>
            </a:r>
          </a:p>
          <a:p>
            <a:pPr lvl="1"/>
            <a:r>
              <a:rPr lang="fr-FR"/>
              <a:t>Maintien de la caméra à l'épaule - bras ;</a:t>
            </a:r>
          </a:p>
          <a:p>
            <a:pPr lvl="1"/>
            <a:r>
              <a:rPr lang="fr-FR"/>
              <a:t>Utilisation d'un trépied ;</a:t>
            </a:r>
          </a:p>
          <a:p>
            <a:pPr lvl="1"/>
            <a:r>
              <a:rPr lang="fr-FR"/>
              <a:t>Activation de la stabilisation optique/numérique ;</a:t>
            </a:r>
          </a:p>
          <a:p>
            <a:pPr lvl="1"/>
            <a:r>
              <a:rPr lang="fr-FR"/>
              <a:t>Mouvement de caméra : steadycam mécanique ou asservi ;</a:t>
            </a:r>
          </a:p>
          <a:p>
            <a:pPr lvl="1"/>
            <a:r>
              <a:rPr lang="fr-FR"/>
              <a:t>Gérer l'environnement.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131" y="4896743"/>
            <a:ext cx="1326269" cy="16962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80" y="4551410"/>
            <a:ext cx="3650681" cy="21904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199" y="321860"/>
            <a:ext cx="3191681" cy="31916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49" y="3898142"/>
            <a:ext cx="2107726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image nette avec une profondeur de champ maitrisée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Bien éclairer ;</a:t>
            </a:r>
            <a:endParaRPr lang="fr-FR"/>
          </a:p>
          <a:p>
            <a:r>
              <a:rPr lang="fr-FR"/>
              <a:t>Netteté = mise au point ;</a:t>
            </a:r>
          </a:p>
          <a:p>
            <a:r>
              <a:rPr lang="fr-FR"/>
              <a:t>Toute l'image n'est pas forcément nette ;</a:t>
            </a:r>
          </a:p>
          <a:p>
            <a:r>
              <a:rPr lang="fr-FR"/>
              <a:t>Gérer la profondeur de champ.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437" r="3439" b="3798"/>
          <a:stretch/>
        </p:blipFill>
        <p:spPr>
          <a:xfrm>
            <a:off x="7190923" y="1654629"/>
            <a:ext cx="4304392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image correctement exposée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Bien éclairer ;</a:t>
            </a:r>
          </a:p>
          <a:p>
            <a:r>
              <a:rPr lang="fr-FR"/>
              <a:t>Gérer l'exposition :</a:t>
            </a:r>
          </a:p>
          <a:p>
            <a:pPr lvl="1"/>
            <a:r>
              <a:rPr lang="fr-FR"/>
              <a:t>Ouverture ;</a:t>
            </a:r>
          </a:p>
          <a:p>
            <a:pPr lvl="1"/>
            <a:r>
              <a:rPr lang="fr-FR"/>
              <a:t>Vitesse d'obturation (shutter)</a:t>
            </a:r>
          </a:p>
          <a:p>
            <a:pPr lvl="1"/>
            <a:r>
              <a:rPr lang="fr-FR"/>
              <a:t>Amplification (en db ou en ISO)</a:t>
            </a:r>
          </a:p>
          <a:p>
            <a:pPr lvl="1"/>
            <a:r>
              <a:rPr lang="fr-FR"/>
              <a:t>Filtrage ND</a:t>
            </a:r>
          </a:p>
          <a:p>
            <a:r>
              <a:rPr lang="fr-FR"/>
              <a:t>Gérer l'environnement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653" y="2245179"/>
            <a:ext cx="5695950" cy="2832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04000" y="183243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297885" y="183243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450942" y="183243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9552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image correctement balancée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/>
              <a:t>Bien éclairer ;</a:t>
            </a:r>
          </a:p>
          <a:p>
            <a:r>
              <a:rPr lang="fr-FR" sz="2000"/>
              <a:t>Tenir compte des/utiliser les éclairages naturels-artificiels ;</a:t>
            </a:r>
          </a:p>
          <a:p>
            <a:r>
              <a:rPr lang="fr-FR" sz="2000"/>
              <a:t>Gérer les températures des éclairages (Kelvin) ;</a:t>
            </a:r>
          </a:p>
          <a:p>
            <a:r>
              <a:rPr lang="fr-FR" sz="2000"/>
              <a:t>Ajuster la balance des blancs autant de fois que nécessaire ;</a:t>
            </a:r>
          </a:p>
          <a:p>
            <a:r>
              <a:rPr lang="fr-FR" sz="2000"/>
              <a:t>Utiliser éventuellement des gels correcteurs.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36" y="3809530"/>
            <a:ext cx="5699579" cy="25549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4627" y="339997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28512" y="339997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81569" y="3399970"/>
            <a:ext cx="44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4542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157</Words>
  <Application>Microsoft Macintosh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Mangal</vt:lpstr>
      <vt:lpstr>Arial</vt:lpstr>
      <vt:lpstr>Thème Office</vt:lpstr>
      <vt:lpstr>WR110</vt:lpstr>
      <vt:lpstr>Une image stable</vt:lpstr>
      <vt:lpstr>Une image nette avec une profondeur de champ maitrisée </vt:lpstr>
      <vt:lpstr>Une image correctement exposée</vt:lpstr>
      <vt:lpstr>Une image correctement balancée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WR110</dc:title>
  <dc:creator>T.BAUSER</dc:creator>
  <cp:lastModifiedBy>T.BAUSER</cp:lastModifiedBy>
  <cp:revision>9</cp:revision>
  <dcterms:created xsi:type="dcterms:W3CDTF">2021-10-21T07:26:28Z</dcterms:created>
  <dcterms:modified xsi:type="dcterms:W3CDTF">2021-10-27T16:08:12Z</dcterms:modified>
</cp:coreProperties>
</file>