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23"/>
  </p:notesMasterIdLst>
  <p:handoutMasterIdLst>
    <p:handoutMasterId r:id="rId24"/>
  </p:handoutMasterIdLst>
  <p:sldIdLst>
    <p:sldId id="256" r:id="rId2"/>
    <p:sldId id="257" r:id="rId3"/>
    <p:sldId id="258" r:id="rId4"/>
    <p:sldId id="261" r:id="rId5"/>
    <p:sldId id="264" r:id="rId6"/>
    <p:sldId id="265" r:id="rId7"/>
    <p:sldId id="266" r:id="rId8"/>
    <p:sldId id="260" r:id="rId9"/>
    <p:sldId id="262" r:id="rId10"/>
    <p:sldId id="263" r:id="rId11"/>
    <p:sldId id="268" r:id="rId12"/>
    <p:sldId id="267" r:id="rId13"/>
    <p:sldId id="269" r:id="rId14"/>
    <p:sldId id="259" r:id="rId15"/>
    <p:sldId id="270" r:id="rId16"/>
    <p:sldId id="271" r:id="rId17"/>
    <p:sldId id="272" r:id="rId18"/>
    <p:sldId id="273" r:id="rId19"/>
    <p:sldId id="274" r:id="rId20"/>
    <p:sldId id="275" r:id="rId21"/>
    <p:sldId id="276" r:id="rId22"/>
  </p:sldIdLst>
  <p:sldSz cx="12192000" cy="6858000"/>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7"/>
    <p:restoredTop sz="86452"/>
  </p:normalViewPr>
  <p:slideViewPr>
    <p:cSldViewPr snapToGrid="0" snapToObjects="1">
      <p:cViewPr varScale="1">
        <p:scale>
          <a:sx n="142" d="100"/>
          <a:sy n="142" d="100"/>
        </p:scale>
        <p:origin x="1324" y="88"/>
      </p:cViewPr>
      <p:guideLst/>
    </p:cSldViewPr>
  </p:slideViewPr>
  <p:outlineViewPr>
    <p:cViewPr>
      <p:scale>
        <a:sx n="33" d="100"/>
        <a:sy n="33" d="100"/>
      </p:scale>
      <p:origin x="0" y="-210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image" Target="../media/image5.jpg"/><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2.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image" Target="../media/image5.jpg"/><Relationship Id="rId6" Type="http://schemas.openxmlformats.org/officeDocument/2006/relationships/image" Target="../media/image14.jpg"/><Relationship Id="rId11" Type="http://schemas.openxmlformats.org/officeDocument/2006/relationships/image" Target="../media/image15.png"/><Relationship Id="rId5" Type="http://schemas.openxmlformats.org/officeDocument/2006/relationships/image" Target="../media/image7.jpg"/><Relationship Id="rId10" Type="http://schemas.openxmlformats.org/officeDocument/2006/relationships/image" Target="../media/image9.jpg"/><Relationship Id="rId4" Type="http://schemas.openxmlformats.org/officeDocument/2006/relationships/image" Target="../media/image10.jpg"/><Relationship Id="rId9"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7723BB-E668-3A47-9092-B9F567DA6B97}" type="doc">
      <dgm:prSet loTypeId="urn:microsoft.com/office/officeart/2009/3/layout/CircleRelationship" loCatId="" qsTypeId="urn:microsoft.com/office/officeart/2005/8/quickstyle/simple4" qsCatId="simple" csTypeId="urn:microsoft.com/office/officeart/2005/8/colors/accent1_2" csCatId="accent1" phldr="1"/>
      <dgm:spPr/>
      <dgm:t>
        <a:bodyPr/>
        <a:lstStyle/>
        <a:p>
          <a:endParaRPr lang="fr-FR"/>
        </a:p>
      </dgm:t>
    </dgm:pt>
    <dgm:pt modelId="{8DB87D9D-B7A2-C545-BE8B-C22025B1158A}">
      <dgm:prSet phldrT="[Texte]"/>
      <dgm:spPr/>
      <dgm:t>
        <a:bodyPr/>
        <a:lstStyle/>
        <a:p>
          <a:r>
            <a:rPr lang="fr-FR" dirty="0"/>
            <a:t>Entreprise</a:t>
          </a:r>
        </a:p>
      </dgm:t>
    </dgm:pt>
    <dgm:pt modelId="{8EEE7587-0A18-7746-93D1-FCF77162A9F6}" type="parTrans" cxnId="{C6206783-53FB-3C45-9C44-D47AC586C40F}">
      <dgm:prSet/>
      <dgm:spPr/>
      <dgm:t>
        <a:bodyPr/>
        <a:lstStyle/>
        <a:p>
          <a:endParaRPr lang="fr-FR"/>
        </a:p>
      </dgm:t>
    </dgm:pt>
    <dgm:pt modelId="{DAA9E0C7-90A9-CC47-B0C5-6FF8EB286E9F}" type="sibTrans" cxnId="{C6206783-53FB-3C45-9C44-D47AC586C40F}">
      <dgm:prSet/>
      <dgm:spPr/>
      <dgm:t>
        <a:bodyPr/>
        <a:lstStyle/>
        <a:p>
          <a:endParaRPr lang="fr-FR"/>
        </a:p>
      </dgm:t>
    </dgm:pt>
    <dgm:pt modelId="{6BC9B6CA-9CD0-524A-B03D-9FB6C2111D07}">
      <dgm:prSet phldrT="[Texte]"/>
      <dgm:spPr/>
      <dgm:t>
        <a:bodyPr/>
        <a:lstStyle/>
        <a:p>
          <a:r>
            <a:rPr lang="fr-FR" dirty="0"/>
            <a:t>Employés</a:t>
          </a:r>
        </a:p>
      </dgm:t>
    </dgm:pt>
    <dgm:pt modelId="{8E3CBB16-7C32-5D4B-AFBC-26C8292CCAA6}" type="parTrans" cxnId="{9CBBA479-754A-2C4A-A6A8-21AA07C49969}">
      <dgm:prSet/>
      <dgm:spPr/>
      <dgm:t>
        <a:bodyPr/>
        <a:lstStyle/>
        <a:p>
          <a:endParaRPr lang="fr-FR"/>
        </a:p>
      </dgm:t>
    </dgm:pt>
    <dgm:pt modelId="{EF32C824-301F-1C4F-BDA4-C194BDF1CE59}" type="sibTrans" cxnId="{9CBBA479-754A-2C4A-A6A8-21AA07C49969}">
      <dgm:prSet/>
      <dgm:spPr/>
      <dgm:t>
        <a:bodyPr/>
        <a:lstStyle/>
        <a:p>
          <a:endParaRPr lang="fr-FR"/>
        </a:p>
      </dgm:t>
    </dgm:pt>
    <dgm:pt modelId="{C2E90846-22F9-A947-92A5-9A8D4238926A}">
      <dgm:prSet phldrT="[Texte]"/>
      <dgm:spPr/>
      <dgm:t>
        <a:bodyPr/>
        <a:lstStyle/>
        <a:p>
          <a:r>
            <a:rPr lang="fr-FR" dirty="0"/>
            <a:t>Cadres</a:t>
          </a:r>
        </a:p>
      </dgm:t>
    </dgm:pt>
    <dgm:pt modelId="{2A78AB7C-A94F-564C-B7C9-F6EE96760897}" type="parTrans" cxnId="{3F4944ED-5177-9548-8289-2C6AC8A6AE8B}">
      <dgm:prSet/>
      <dgm:spPr/>
      <dgm:t>
        <a:bodyPr/>
        <a:lstStyle/>
        <a:p>
          <a:endParaRPr lang="fr-FR"/>
        </a:p>
      </dgm:t>
    </dgm:pt>
    <dgm:pt modelId="{0EDDE3A0-57C7-874F-8429-F4153B3375FF}" type="sibTrans" cxnId="{3F4944ED-5177-9548-8289-2C6AC8A6AE8B}">
      <dgm:prSet/>
      <dgm:spPr/>
      <dgm:t>
        <a:bodyPr/>
        <a:lstStyle/>
        <a:p>
          <a:endParaRPr lang="fr-FR"/>
        </a:p>
      </dgm:t>
    </dgm:pt>
    <dgm:pt modelId="{8388127A-1862-7E4D-853B-D916D73DA915}">
      <dgm:prSet phldrT="[Texte]"/>
      <dgm:spPr/>
      <dgm:t>
        <a:bodyPr/>
        <a:lstStyle/>
        <a:p>
          <a:r>
            <a:rPr lang="fr-FR" dirty="0"/>
            <a:t>Actionnaires</a:t>
          </a:r>
        </a:p>
      </dgm:t>
    </dgm:pt>
    <dgm:pt modelId="{D1EFE67B-C811-A44D-AE09-DE5A51407E5A}" type="parTrans" cxnId="{9F388A3B-90FE-CE40-A8AB-9F3A38DA4B57}">
      <dgm:prSet/>
      <dgm:spPr/>
      <dgm:t>
        <a:bodyPr/>
        <a:lstStyle/>
        <a:p>
          <a:endParaRPr lang="fr-FR"/>
        </a:p>
      </dgm:t>
    </dgm:pt>
    <dgm:pt modelId="{D818D245-AE9D-9E48-824D-F77DCFCD10E5}" type="sibTrans" cxnId="{9F388A3B-90FE-CE40-A8AB-9F3A38DA4B57}">
      <dgm:prSet/>
      <dgm:spPr/>
      <dgm:t>
        <a:bodyPr/>
        <a:lstStyle/>
        <a:p>
          <a:endParaRPr lang="fr-FR"/>
        </a:p>
      </dgm:t>
    </dgm:pt>
    <dgm:pt modelId="{2592DDF6-3DE5-DC48-ACE2-B53AC37123CD}">
      <dgm:prSet phldrT="[Texte]"/>
      <dgm:spPr/>
      <dgm:t>
        <a:bodyPr/>
        <a:lstStyle/>
        <a:p>
          <a:r>
            <a:rPr lang="fr-FR" dirty="0"/>
            <a:t>Dirigeants</a:t>
          </a:r>
        </a:p>
      </dgm:t>
    </dgm:pt>
    <dgm:pt modelId="{512B6277-4DA9-BD4D-BE71-E5768FF68B21}" type="parTrans" cxnId="{D25962E2-BF27-5341-9052-CCD7E0A82AFF}">
      <dgm:prSet/>
      <dgm:spPr/>
      <dgm:t>
        <a:bodyPr/>
        <a:lstStyle/>
        <a:p>
          <a:endParaRPr lang="fr-FR"/>
        </a:p>
      </dgm:t>
    </dgm:pt>
    <dgm:pt modelId="{21CB4286-EB7B-FB41-ABDA-5F2BC4B58ED4}" type="sibTrans" cxnId="{D25962E2-BF27-5341-9052-CCD7E0A82AFF}">
      <dgm:prSet/>
      <dgm:spPr/>
      <dgm:t>
        <a:bodyPr/>
        <a:lstStyle/>
        <a:p>
          <a:endParaRPr lang="fr-FR"/>
        </a:p>
      </dgm:t>
    </dgm:pt>
    <dgm:pt modelId="{D5DB740D-FF2E-6248-8CB1-ECF10510EEF0}" type="pres">
      <dgm:prSet presAssocID="{BB7723BB-E668-3A47-9092-B9F567DA6B97}" presName="Name0" presStyleCnt="0">
        <dgm:presLayoutVars>
          <dgm:chMax val="1"/>
          <dgm:chPref val="1"/>
        </dgm:presLayoutVars>
      </dgm:prSet>
      <dgm:spPr/>
    </dgm:pt>
    <dgm:pt modelId="{1C6A2785-5D00-D947-835F-3DFC2FA96491}" type="pres">
      <dgm:prSet presAssocID="{8DB87D9D-B7A2-C545-BE8B-C22025B1158A}" presName="Parent" presStyleLbl="node0" presStyleIdx="0" presStyleCnt="1" custLinFactNeighborX="843" custLinFactNeighborY="3086">
        <dgm:presLayoutVars>
          <dgm:chMax val="5"/>
          <dgm:chPref val="5"/>
        </dgm:presLayoutVars>
      </dgm:prSet>
      <dgm:spPr/>
    </dgm:pt>
    <dgm:pt modelId="{DBDE595E-F2BF-EF43-B36B-30CE9BC1BE85}" type="pres">
      <dgm:prSet presAssocID="{8DB87D9D-B7A2-C545-BE8B-C22025B1158A}" presName="Accent1" presStyleLbl="node1" presStyleIdx="0" presStyleCnt="17"/>
      <dgm:spPr/>
    </dgm:pt>
    <dgm:pt modelId="{68017670-5572-7143-9D55-570B5DAC909B}" type="pres">
      <dgm:prSet presAssocID="{8DB87D9D-B7A2-C545-BE8B-C22025B1158A}" presName="Accent2" presStyleLbl="node1" presStyleIdx="1" presStyleCnt="17"/>
      <dgm:spPr/>
    </dgm:pt>
    <dgm:pt modelId="{EAE4D113-2C85-DD46-92E1-758D153F5E79}" type="pres">
      <dgm:prSet presAssocID="{8DB87D9D-B7A2-C545-BE8B-C22025B1158A}" presName="Accent3" presStyleLbl="node1" presStyleIdx="2" presStyleCnt="17"/>
      <dgm:spPr/>
    </dgm:pt>
    <dgm:pt modelId="{BC6E48EC-B0E4-424A-BA04-66D27B354061}" type="pres">
      <dgm:prSet presAssocID="{8DB87D9D-B7A2-C545-BE8B-C22025B1158A}" presName="Accent4" presStyleLbl="node1" presStyleIdx="3" presStyleCnt="17"/>
      <dgm:spPr/>
    </dgm:pt>
    <dgm:pt modelId="{A8E2213F-1E40-E343-925C-5E12437AB2E4}" type="pres">
      <dgm:prSet presAssocID="{8DB87D9D-B7A2-C545-BE8B-C22025B1158A}" presName="Accent5" presStyleLbl="node1" presStyleIdx="4" presStyleCnt="17"/>
      <dgm:spPr/>
    </dgm:pt>
    <dgm:pt modelId="{E52339F7-91A9-B649-BA8A-339F56EFF7EE}" type="pres">
      <dgm:prSet presAssocID="{8DB87D9D-B7A2-C545-BE8B-C22025B1158A}" presName="Accent6" presStyleLbl="node1" presStyleIdx="5" presStyleCnt="17"/>
      <dgm:spPr/>
    </dgm:pt>
    <dgm:pt modelId="{A5A7B79B-FD13-FB4B-8778-0A621F619135}" type="pres">
      <dgm:prSet presAssocID="{8388127A-1862-7E4D-853B-D916D73DA915}" presName="Child1" presStyleLbl="node1" presStyleIdx="6" presStyleCnt="17" custLinFactNeighborX="64565" custLinFactNeighborY="-36886">
        <dgm:presLayoutVars>
          <dgm:chMax val="0"/>
          <dgm:chPref val="0"/>
        </dgm:presLayoutVars>
      </dgm:prSet>
      <dgm:spPr/>
    </dgm:pt>
    <dgm:pt modelId="{EBE57D98-583A-354D-B2DB-22663B6DAF06}" type="pres">
      <dgm:prSet presAssocID="{8388127A-1862-7E4D-853B-D916D73DA915}" presName="Accent7" presStyleCnt="0"/>
      <dgm:spPr/>
    </dgm:pt>
    <dgm:pt modelId="{7E15807A-9671-2542-86FC-0C0444492276}" type="pres">
      <dgm:prSet presAssocID="{8388127A-1862-7E4D-853B-D916D73DA915}" presName="AccentHold1" presStyleLbl="node1" presStyleIdx="7" presStyleCnt="17"/>
      <dgm:spPr/>
    </dgm:pt>
    <dgm:pt modelId="{322C8779-76E1-0B4E-965F-8862BD437C1C}" type="pres">
      <dgm:prSet presAssocID="{8388127A-1862-7E4D-853B-D916D73DA915}" presName="Accent8" presStyleCnt="0"/>
      <dgm:spPr/>
    </dgm:pt>
    <dgm:pt modelId="{4CB583A8-4C37-394E-80BA-BB61689F5F60}" type="pres">
      <dgm:prSet presAssocID="{8388127A-1862-7E4D-853B-D916D73DA915}" presName="AccentHold2" presStyleLbl="node1" presStyleIdx="8" presStyleCnt="17"/>
      <dgm:spPr/>
    </dgm:pt>
    <dgm:pt modelId="{1145A15A-A79C-944D-A0DB-332A1F569748}" type="pres">
      <dgm:prSet presAssocID="{2592DDF6-3DE5-DC48-ACE2-B53AC37123CD}" presName="Child2" presStyleLbl="node1" presStyleIdx="9" presStyleCnt="17" custLinFactX="-5247" custLinFactNeighborX="-100000" custLinFactNeighborY="25969">
        <dgm:presLayoutVars>
          <dgm:chMax val="0"/>
          <dgm:chPref val="0"/>
        </dgm:presLayoutVars>
      </dgm:prSet>
      <dgm:spPr/>
    </dgm:pt>
    <dgm:pt modelId="{ADA3854E-04CD-0649-9B6E-D165807026FE}" type="pres">
      <dgm:prSet presAssocID="{2592DDF6-3DE5-DC48-ACE2-B53AC37123CD}" presName="Accent9" presStyleCnt="0"/>
      <dgm:spPr/>
    </dgm:pt>
    <dgm:pt modelId="{6A3DB7E7-43A3-F54A-BEF8-A11D9892462D}" type="pres">
      <dgm:prSet presAssocID="{2592DDF6-3DE5-DC48-ACE2-B53AC37123CD}" presName="AccentHold1" presStyleLbl="node1" presStyleIdx="10" presStyleCnt="17" custLinFactX="100000" custLinFactNeighborX="115252" custLinFactNeighborY="6324"/>
      <dgm:spPr/>
    </dgm:pt>
    <dgm:pt modelId="{71BA9709-7508-0144-A2A9-0B3AC8EB7BB5}" type="pres">
      <dgm:prSet presAssocID="{2592DDF6-3DE5-DC48-ACE2-B53AC37123CD}" presName="Accent10" presStyleCnt="0"/>
      <dgm:spPr/>
    </dgm:pt>
    <dgm:pt modelId="{9C3BB757-1ADC-3347-8BC1-5C5E56BE00D9}" type="pres">
      <dgm:prSet presAssocID="{2592DDF6-3DE5-DC48-ACE2-B53AC37123CD}" presName="AccentHold2" presStyleLbl="node1" presStyleIdx="11" presStyleCnt="17"/>
      <dgm:spPr/>
    </dgm:pt>
    <dgm:pt modelId="{275736C9-BBA6-2240-8F94-7E2B5D388853}" type="pres">
      <dgm:prSet presAssocID="{2592DDF6-3DE5-DC48-ACE2-B53AC37123CD}" presName="Accent11" presStyleCnt="0"/>
      <dgm:spPr/>
    </dgm:pt>
    <dgm:pt modelId="{15D83B34-21B5-8D47-973E-14C25A314BC6}" type="pres">
      <dgm:prSet presAssocID="{2592DDF6-3DE5-DC48-ACE2-B53AC37123CD}" presName="AccentHold3" presStyleLbl="node1" presStyleIdx="12" presStyleCnt="17"/>
      <dgm:spPr/>
    </dgm:pt>
    <dgm:pt modelId="{DADF97C2-E4DF-AA49-9AF1-44537105C9DE}" type="pres">
      <dgm:prSet presAssocID="{C2E90846-22F9-A947-92A5-9A8D4238926A}" presName="Child3" presStyleLbl="node1" presStyleIdx="13" presStyleCnt="17" custLinFactX="-52270" custLinFactNeighborX="-100000" custLinFactNeighborY="1731">
        <dgm:presLayoutVars>
          <dgm:chMax val="0"/>
          <dgm:chPref val="0"/>
        </dgm:presLayoutVars>
      </dgm:prSet>
      <dgm:spPr/>
    </dgm:pt>
    <dgm:pt modelId="{C1724E59-0C64-6041-A104-65D4AE8A08E3}" type="pres">
      <dgm:prSet presAssocID="{C2E90846-22F9-A947-92A5-9A8D4238926A}" presName="Accent12" presStyleCnt="0"/>
      <dgm:spPr/>
    </dgm:pt>
    <dgm:pt modelId="{3944E75E-3602-364B-918A-4992DC864116}" type="pres">
      <dgm:prSet presAssocID="{C2E90846-22F9-A947-92A5-9A8D4238926A}" presName="AccentHold1" presStyleLbl="node1" presStyleIdx="14" presStyleCnt="17"/>
      <dgm:spPr/>
    </dgm:pt>
    <dgm:pt modelId="{46A34666-C40B-4C46-B97F-96BD0991A89C}" type="pres">
      <dgm:prSet presAssocID="{6BC9B6CA-9CD0-524A-B03D-9FB6C2111D07}" presName="Child4" presStyleLbl="node1" presStyleIdx="15" presStyleCnt="17" custLinFactNeighborX="-43282" custLinFactNeighborY="-64058">
        <dgm:presLayoutVars>
          <dgm:chMax val="0"/>
          <dgm:chPref val="0"/>
        </dgm:presLayoutVars>
      </dgm:prSet>
      <dgm:spPr/>
    </dgm:pt>
    <dgm:pt modelId="{3D9BAD56-8CB1-4C42-A766-833B4C324A15}" type="pres">
      <dgm:prSet presAssocID="{6BC9B6CA-9CD0-524A-B03D-9FB6C2111D07}" presName="Accent13" presStyleCnt="0"/>
      <dgm:spPr/>
    </dgm:pt>
    <dgm:pt modelId="{2DFFF69E-8484-444D-BF78-95CAA68F728C}" type="pres">
      <dgm:prSet presAssocID="{6BC9B6CA-9CD0-524A-B03D-9FB6C2111D07}" presName="AccentHold1" presStyleLbl="node1" presStyleIdx="16" presStyleCnt="17"/>
      <dgm:spPr/>
    </dgm:pt>
  </dgm:ptLst>
  <dgm:cxnLst>
    <dgm:cxn modelId="{B01DB42B-BAD4-2144-938A-9D5FF5B6ED0C}" type="presOf" srcId="{BB7723BB-E668-3A47-9092-B9F567DA6B97}" destId="{D5DB740D-FF2E-6248-8CB1-ECF10510EEF0}" srcOrd="0" destOrd="0" presId="urn:microsoft.com/office/officeart/2009/3/layout/CircleRelationship"/>
    <dgm:cxn modelId="{9F388A3B-90FE-CE40-A8AB-9F3A38DA4B57}" srcId="{8DB87D9D-B7A2-C545-BE8B-C22025B1158A}" destId="{8388127A-1862-7E4D-853B-D916D73DA915}" srcOrd="0" destOrd="0" parTransId="{D1EFE67B-C811-A44D-AE09-DE5A51407E5A}" sibTransId="{D818D245-AE9D-9E48-824D-F77DCFCD10E5}"/>
    <dgm:cxn modelId="{BCF14861-F7EE-D64C-9312-F476E90AA3E2}" type="presOf" srcId="{8388127A-1862-7E4D-853B-D916D73DA915}" destId="{A5A7B79B-FD13-FB4B-8778-0A621F619135}" srcOrd="0" destOrd="0" presId="urn:microsoft.com/office/officeart/2009/3/layout/CircleRelationship"/>
    <dgm:cxn modelId="{B502836F-D9F2-F542-8EA4-68D240883222}" type="presOf" srcId="{6BC9B6CA-9CD0-524A-B03D-9FB6C2111D07}" destId="{46A34666-C40B-4C46-B97F-96BD0991A89C}" srcOrd="0" destOrd="0" presId="urn:microsoft.com/office/officeart/2009/3/layout/CircleRelationship"/>
    <dgm:cxn modelId="{9CBBA479-754A-2C4A-A6A8-21AA07C49969}" srcId="{8DB87D9D-B7A2-C545-BE8B-C22025B1158A}" destId="{6BC9B6CA-9CD0-524A-B03D-9FB6C2111D07}" srcOrd="3" destOrd="0" parTransId="{8E3CBB16-7C32-5D4B-AFBC-26C8292CCAA6}" sibTransId="{EF32C824-301F-1C4F-BDA4-C194BDF1CE59}"/>
    <dgm:cxn modelId="{C6206783-53FB-3C45-9C44-D47AC586C40F}" srcId="{BB7723BB-E668-3A47-9092-B9F567DA6B97}" destId="{8DB87D9D-B7A2-C545-BE8B-C22025B1158A}" srcOrd="0" destOrd="0" parTransId="{8EEE7587-0A18-7746-93D1-FCF77162A9F6}" sibTransId="{DAA9E0C7-90A9-CC47-B0C5-6FF8EB286E9F}"/>
    <dgm:cxn modelId="{4E8051B1-B983-CB48-986C-117695EF3D7F}" type="presOf" srcId="{8DB87D9D-B7A2-C545-BE8B-C22025B1158A}" destId="{1C6A2785-5D00-D947-835F-3DFC2FA96491}" srcOrd="0" destOrd="0" presId="urn:microsoft.com/office/officeart/2009/3/layout/CircleRelationship"/>
    <dgm:cxn modelId="{DCC071DC-930E-F244-9412-1FED8C1CC832}" type="presOf" srcId="{C2E90846-22F9-A947-92A5-9A8D4238926A}" destId="{DADF97C2-E4DF-AA49-9AF1-44537105C9DE}" srcOrd="0" destOrd="0" presId="urn:microsoft.com/office/officeart/2009/3/layout/CircleRelationship"/>
    <dgm:cxn modelId="{D25962E2-BF27-5341-9052-CCD7E0A82AFF}" srcId="{8DB87D9D-B7A2-C545-BE8B-C22025B1158A}" destId="{2592DDF6-3DE5-DC48-ACE2-B53AC37123CD}" srcOrd="1" destOrd="0" parTransId="{512B6277-4DA9-BD4D-BE71-E5768FF68B21}" sibTransId="{21CB4286-EB7B-FB41-ABDA-5F2BC4B58ED4}"/>
    <dgm:cxn modelId="{3F4944ED-5177-9548-8289-2C6AC8A6AE8B}" srcId="{8DB87D9D-B7A2-C545-BE8B-C22025B1158A}" destId="{C2E90846-22F9-A947-92A5-9A8D4238926A}" srcOrd="2" destOrd="0" parTransId="{2A78AB7C-A94F-564C-B7C9-F6EE96760897}" sibTransId="{0EDDE3A0-57C7-874F-8429-F4153B3375FF}"/>
    <dgm:cxn modelId="{2C5864FB-727C-194E-A978-DB72660D30DD}" type="presOf" srcId="{2592DDF6-3DE5-DC48-ACE2-B53AC37123CD}" destId="{1145A15A-A79C-944D-A0DB-332A1F569748}" srcOrd="0" destOrd="0" presId="urn:microsoft.com/office/officeart/2009/3/layout/CircleRelationship"/>
    <dgm:cxn modelId="{D454EB44-1F59-D34C-AFF0-C579E5B15AC3}" type="presParOf" srcId="{D5DB740D-FF2E-6248-8CB1-ECF10510EEF0}" destId="{1C6A2785-5D00-D947-835F-3DFC2FA96491}" srcOrd="0" destOrd="0" presId="urn:microsoft.com/office/officeart/2009/3/layout/CircleRelationship"/>
    <dgm:cxn modelId="{90C5232C-FF94-DD4C-9BE2-E463264F2F79}" type="presParOf" srcId="{D5DB740D-FF2E-6248-8CB1-ECF10510EEF0}" destId="{DBDE595E-F2BF-EF43-B36B-30CE9BC1BE85}" srcOrd="1" destOrd="0" presId="urn:microsoft.com/office/officeart/2009/3/layout/CircleRelationship"/>
    <dgm:cxn modelId="{9CF341D6-0774-0E42-A724-0F009DD18081}" type="presParOf" srcId="{D5DB740D-FF2E-6248-8CB1-ECF10510EEF0}" destId="{68017670-5572-7143-9D55-570B5DAC909B}" srcOrd="2" destOrd="0" presId="urn:microsoft.com/office/officeart/2009/3/layout/CircleRelationship"/>
    <dgm:cxn modelId="{82046C47-25F7-1140-9A88-F1EB1FFDE479}" type="presParOf" srcId="{D5DB740D-FF2E-6248-8CB1-ECF10510EEF0}" destId="{EAE4D113-2C85-DD46-92E1-758D153F5E79}" srcOrd="3" destOrd="0" presId="urn:microsoft.com/office/officeart/2009/3/layout/CircleRelationship"/>
    <dgm:cxn modelId="{CFBF1D75-4B1B-AD49-AF4B-1F92E83E7A2F}" type="presParOf" srcId="{D5DB740D-FF2E-6248-8CB1-ECF10510EEF0}" destId="{BC6E48EC-B0E4-424A-BA04-66D27B354061}" srcOrd="4" destOrd="0" presId="urn:microsoft.com/office/officeart/2009/3/layout/CircleRelationship"/>
    <dgm:cxn modelId="{D9182BAA-4120-1F4D-8DD7-420D4F0EC80B}" type="presParOf" srcId="{D5DB740D-FF2E-6248-8CB1-ECF10510EEF0}" destId="{A8E2213F-1E40-E343-925C-5E12437AB2E4}" srcOrd="5" destOrd="0" presId="urn:microsoft.com/office/officeart/2009/3/layout/CircleRelationship"/>
    <dgm:cxn modelId="{7866BB80-0C18-7841-A4CA-5E50901D8688}" type="presParOf" srcId="{D5DB740D-FF2E-6248-8CB1-ECF10510EEF0}" destId="{E52339F7-91A9-B649-BA8A-339F56EFF7EE}" srcOrd="6" destOrd="0" presId="urn:microsoft.com/office/officeart/2009/3/layout/CircleRelationship"/>
    <dgm:cxn modelId="{FEE76E52-CBFD-3243-ADC5-133AE71FEE3A}" type="presParOf" srcId="{D5DB740D-FF2E-6248-8CB1-ECF10510EEF0}" destId="{A5A7B79B-FD13-FB4B-8778-0A621F619135}" srcOrd="7" destOrd="0" presId="urn:microsoft.com/office/officeart/2009/3/layout/CircleRelationship"/>
    <dgm:cxn modelId="{1B36E908-5D69-074B-BAB0-A0A3DA5770FF}" type="presParOf" srcId="{D5DB740D-FF2E-6248-8CB1-ECF10510EEF0}" destId="{EBE57D98-583A-354D-B2DB-22663B6DAF06}" srcOrd="8" destOrd="0" presId="urn:microsoft.com/office/officeart/2009/3/layout/CircleRelationship"/>
    <dgm:cxn modelId="{75C30242-7DA9-E74C-A8A6-BB9ECBA83019}" type="presParOf" srcId="{EBE57D98-583A-354D-B2DB-22663B6DAF06}" destId="{7E15807A-9671-2542-86FC-0C0444492276}" srcOrd="0" destOrd="0" presId="urn:microsoft.com/office/officeart/2009/3/layout/CircleRelationship"/>
    <dgm:cxn modelId="{633B9AF8-BC74-6E4D-8752-EC57626138FE}" type="presParOf" srcId="{D5DB740D-FF2E-6248-8CB1-ECF10510EEF0}" destId="{322C8779-76E1-0B4E-965F-8862BD437C1C}" srcOrd="9" destOrd="0" presId="urn:microsoft.com/office/officeart/2009/3/layout/CircleRelationship"/>
    <dgm:cxn modelId="{87B4A9D5-45A3-DF45-9AD4-43D559DB25B4}" type="presParOf" srcId="{322C8779-76E1-0B4E-965F-8862BD437C1C}" destId="{4CB583A8-4C37-394E-80BA-BB61689F5F60}" srcOrd="0" destOrd="0" presId="urn:microsoft.com/office/officeart/2009/3/layout/CircleRelationship"/>
    <dgm:cxn modelId="{106E82C8-08EA-2447-B9C6-DFABFB4ABFBB}" type="presParOf" srcId="{D5DB740D-FF2E-6248-8CB1-ECF10510EEF0}" destId="{1145A15A-A79C-944D-A0DB-332A1F569748}" srcOrd="10" destOrd="0" presId="urn:microsoft.com/office/officeart/2009/3/layout/CircleRelationship"/>
    <dgm:cxn modelId="{1D0F28E2-ADC8-3547-A380-39F8DF989AAC}" type="presParOf" srcId="{D5DB740D-FF2E-6248-8CB1-ECF10510EEF0}" destId="{ADA3854E-04CD-0649-9B6E-D165807026FE}" srcOrd="11" destOrd="0" presId="urn:microsoft.com/office/officeart/2009/3/layout/CircleRelationship"/>
    <dgm:cxn modelId="{E4E3BFDD-1ED3-BD4E-AFB7-42495C0A9C68}" type="presParOf" srcId="{ADA3854E-04CD-0649-9B6E-D165807026FE}" destId="{6A3DB7E7-43A3-F54A-BEF8-A11D9892462D}" srcOrd="0" destOrd="0" presId="urn:microsoft.com/office/officeart/2009/3/layout/CircleRelationship"/>
    <dgm:cxn modelId="{74594C4D-155F-7F49-9D02-D6AC8C5903A7}" type="presParOf" srcId="{D5DB740D-FF2E-6248-8CB1-ECF10510EEF0}" destId="{71BA9709-7508-0144-A2A9-0B3AC8EB7BB5}" srcOrd="12" destOrd="0" presId="urn:microsoft.com/office/officeart/2009/3/layout/CircleRelationship"/>
    <dgm:cxn modelId="{204603EA-4621-2B49-A3E2-7B9755C8C1C6}" type="presParOf" srcId="{71BA9709-7508-0144-A2A9-0B3AC8EB7BB5}" destId="{9C3BB757-1ADC-3347-8BC1-5C5E56BE00D9}" srcOrd="0" destOrd="0" presId="urn:microsoft.com/office/officeart/2009/3/layout/CircleRelationship"/>
    <dgm:cxn modelId="{DB6CC225-1DCC-9E40-89B8-7E66A0763DA7}" type="presParOf" srcId="{D5DB740D-FF2E-6248-8CB1-ECF10510EEF0}" destId="{275736C9-BBA6-2240-8F94-7E2B5D388853}" srcOrd="13" destOrd="0" presId="urn:microsoft.com/office/officeart/2009/3/layout/CircleRelationship"/>
    <dgm:cxn modelId="{DFA09287-5A4C-EC46-9AEE-759B301AA1B3}" type="presParOf" srcId="{275736C9-BBA6-2240-8F94-7E2B5D388853}" destId="{15D83B34-21B5-8D47-973E-14C25A314BC6}" srcOrd="0" destOrd="0" presId="urn:microsoft.com/office/officeart/2009/3/layout/CircleRelationship"/>
    <dgm:cxn modelId="{761E9C92-D347-2B40-8592-749A6B81074F}" type="presParOf" srcId="{D5DB740D-FF2E-6248-8CB1-ECF10510EEF0}" destId="{DADF97C2-E4DF-AA49-9AF1-44537105C9DE}" srcOrd="14" destOrd="0" presId="urn:microsoft.com/office/officeart/2009/3/layout/CircleRelationship"/>
    <dgm:cxn modelId="{275B59B7-2FB9-DE4B-B20F-7EA102CF9E10}" type="presParOf" srcId="{D5DB740D-FF2E-6248-8CB1-ECF10510EEF0}" destId="{C1724E59-0C64-6041-A104-65D4AE8A08E3}" srcOrd="15" destOrd="0" presId="urn:microsoft.com/office/officeart/2009/3/layout/CircleRelationship"/>
    <dgm:cxn modelId="{A3EFFB31-C3D0-1644-A552-D6A2F91A1A63}" type="presParOf" srcId="{C1724E59-0C64-6041-A104-65D4AE8A08E3}" destId="{3944E75E-3602-364B-918A-4992DC864116}" srcOrd="0" destOrd="0" presId="urn:microsoft.com/office/officeart/2009/3/layout/CircleRelationship"/>
    <dgm:cxn modelId="{BA87EDD2-29F0-9B45-85BE-4D8A7C612D83}" type="presParOf" srcId="{D5DB740D-FF2E-6248-8CB1-ECF10510EEF0}" destId="{46A34666-C40B-4C46-B97F-96BD0991A89C}" srcOrd="16" destOrd="0" presId="urn:microsoft.com/office/officeart/2009/3/layout/CircleRelationship"/>
    <dgm:cxn modelId="{EE7B9E01-0377-CA40-B871-F00071ACE55F}" type="presParOf" srcId="{D5DB740D-FF2E-6248-8CB1-ECF10510EEF0}" destId="{3D9BAD56-8CB1-4C42-A766-833B4C324A15}" srcOrd="17" destOrd="0" presId="urn:microsoft.com/office/officeart/2009/3/layout/CircleRelationship"/>
    <dgm:cxn modelId="{5C8F2B73-5E31-414E-B02E-09BA005501D5}" type="presParOf" srcId="{3D9BAD56-8CB1-4C42-A766-833B4C324A15}" destId="{2DFFF69E-8484-444D-BF78-95CAA68F728C}"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A23E3D-A7EF-7749-A8E4-ACF1E8F6DE92}" type="doc">
      <dgm:prSet loTypeId="urn:microsoft.com/office/officeart/2008/layout/HexagonCluster" loCatId="" qsTypeId="urn:microsoft.com/office/officeart/2005/8/quickstyle/simple4" qsCatId="simple" csTypeId="urn:microsoft.com/office/officeart/2005/8/colors/accent1_2" csCatId="accent1" phldr="1"/>
      <dgm:spPr/>
      <dgm:t>
        <a:bodyPr/>
        <a:lstStyle/>
        <a:p>
          <a:endParaRPr lang="fr-FR"/>
        </a:p>
      </dgm:t>
    </dgm:pt>
    <dgm:pt modelId="{77A50205-C797-E543-9259-E664ACCD7B57}">
      <dgm:prSet phldrT="[Texte]"/>
      <dgm:spPr/>
      <dgm:t>
        <a:bodyPr/>
        <a:lstStyle/>
        <a:p>
          <a:r>
            <a:rPr lang="fr-FR" dirty="0"/>
            <a:t>Ateliers</a:t>
          </a:r>
        </a:p>
      </dgm:t>
    </dgm:pt>
    <dgm:pt modelId="{50E97140-5373-664C-BCB3-FC570D90FB9B}" type="parTrans" cxnId="{65E1120F-EFAA-9C4D-969B-FB7811940976}">
      <dgm:prSet/>
      <dgm:spPr/>
      <dgm:t>
        <a:bodyPr/>
        <a:lstStyle/>
        <a:p>
          <a:endParaRPr lang="fr-FR"/>
        </a:p>
      </dgm:t>
    </dgm:pt>
    <dgm:pt modelId="{122506E2-8825-E548-908A-7F5F5DA3029F}" type="sibTrans" cxnId="{65E1120F-EFAA-9C4D-969B-FB781194097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dgm:spPr>
      <dgm:t>
        <a:bodyPr/>
        <a:lstStyle/>
        <a:p>
          <a:endParaRPr lang="fr-FR"/>
        </a:p>
      </dgm:t>
    </dgm:pt>
    <dgm:pt modelId="{30A15E6B-EB05-AC40-9EB9-EC82988F0641}">
      <dgm:prSet phldrT="[Texte]"/>
      <dgm:spPr/>
      <dgm:t>
        <a:bodyPr/>
        <a:lstStyle/>
        <a:p>
          <a:r>
            <a:rPr lang="fr-FR" dirty="0"/>
            <a:t>Bureaux</a:t>
          </a:r>
        </a:p>
      </dgm:t>
    </dgm:pt>
    <dgm:pt modelId="{B301F20F-FEC7-CE44-B6AA-74B1696880A2}" type="parTrans" cxnId="{693C4F4E-BDF8-7F46-80D1-274169D27349}">
      <dgm:prSet/>
      <dgm:spPr/>
      <dgm:t>
        <a:bodyPr/>
        <a:lstStyle/>
        <a:p>
          <a:endParaRPr lang="fr-FR"/>
        </a:p>
      </dgm:t>
    </dgm:pt>
    <dgm:pt modelId="{5A871A30-2FA2-AF48-8B97-4C1329D97191}" type="sibTrans" cxnId="{693C4F4E-BDF8-7F46-80D1-274169D2734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t>
        <a:bodyPr/>
        <a:lstStyle/>
        <a:p>
          <a:endParaRPr lang="fr-FR"/>
        </a:p>
      </dgm:t>
    </dgm:pt>
    <dgm:pt modelId="{8059E766-C1AB-6B4A-9F74-BA2ED0B55454}">
      <dgm:prSet phldrT="[Texte]"/>
      <dgm:spPr/>
      <dgm:t>
        <a:bodyPr/>
        <a:lstStyle/>
        <a:p>
          <a:r>
            <a:rPr lang="fr-FR" dirty="0"/>
            <a:t>Maintenance</a:t>
          </a:r>
        </a:p>
      </dgm:t>
    </dgm:pt>
    <dgm:pt modelId="{5FC8524F-40F9-394F-9300-0789467150B5}" type="parTrans" cxnId="{D633E2BD-827A-DB4C-B462-80802B228357}">
      <dgm:prSet/>
      <dgm:spPr/>
      <dgm:t>
        <a:bodyPr/>
        <a:lstStyle/>
        <a:p>
          <a:endParaRPr lang="fr-FR"/>
        </a:p>
      </dgm:t>
    </dgm:pt>
    <dgm:pt modelId="{BFB3E36B-583E-D64B-AC28-43098A251F32}" type="sibTrans" cxnId="{D633E2BD-827A-DB4C-B462-80802B228357}">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t>
        <a:bodyPr/>
        <a:lstStyle/>
        <a:p>
          <a:endParaRPr lang="fr-FR"/>
        </a:p>
      </dgm:t>
    </dgm:pt>
    <dgm:pt modelId="{7EF63D05-BACF-8F4A-A814-4F5C87F9A7E1}">
      <dgm:prSet phldrT="[Texte]"/>
      <dgm:spPr/>
      <dgm:t>
        <a:bodyPr/>
        <a:lstStyle/>
        <a:p>
          <a:r>
            <a:rPr lang="fr-FR" dirty="0"/>
            <a:t>Restauration</a:t>
          </a:r>
        </a:p>
      </dgm:t>
    </dgm:pt>
    <dgm:pt modelId="{3811B804-B05B-044F-B235-3EEE3390AA11}" type="parTrans" cxnId="{F0D42804-E15E-4646-91A5-95D0B4D5B1BA}">
      <dgm:prSet/>
      <dgm:spPr/>
      <dgm:t>
        <a:bodyPr/>
        <a:lstStyle/>
        <a:p>
          <a:endParaRPr lang="fr-FR"/>
        </a:p>
      </dgm:t>
    </dgm:pt>
    <dgm:pt modelId="{F3CB14F4-1F71-C844-8FF2-C170C5B083F6}" type="sibTrans" cxnId="{F0D42804-E15E-4646-91A5-95D0B4D5B1BA}">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3000" r="-23000"/>
          </a:stretch>
        </a:blipFill>
      </dgm:spPr>
      <dgm:t>
        <a:bodyPr/>
        <a:lstStyle/>
        <a:p>
          <a:endParaRPr lang="fr-FR"/>
        </a:p>
      </dgm:t>
    </dgm:pt>
    <dgm:pt modelId="{3B47701E-3905-0B40-A0CC-ABE3C52B1BE3}">
      <dgm:prSet phldrT="[Texte]"/>
      <dgm:spPr/>
      <dgm:t>
        <a:bodyPr/>
        <a:lstStyle/>
        <a:p>
          <a:r>
            <a:rPr lang="fr-FR" dirty="0"/>
            <a:t>Infirmerie</a:t>
          </a:r>
        </a:p>
      </dgm:t>
    </dgm:pt>
    <dgm:pt modelId="{E5BA6C85-65DD-064D-8C54-26DC81DC3C21}" type="parTrans" cxnId="{860800B9-D365-9341-AC18-2A06D45BE718}">
      <dgm:prSet/>
      <dgm:spPr/>
      <dgm:t>
        <a:bodyPr/>
        <a:lstStyle/>
        <a:p>
          <a:endParaRPr lang="fr-FR"/>
        </a:p>
      </dgm:t>
    </dgm:pt>
    <dgm:pt modelId="{7E0DD2F5-982A-7D48-8C5B-FA84FB5E6ABA}" type="sibTrans" cxnId="{860800B9-D365-9341-AC18-2A06D45BE718}">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t>
        <a:bodyPr/>
        <a:lstStyle/>
        <a:p>
          <a:endParaRPr lang="fr-FR"/>
        </a:p>
      </dgm:t>
    </dgm:pt>
    <dgm:pt modelId="{DBFB73CC-C96E-5C4A-A1FB-C07DB0A02A8E}">
      <dgm:prSet phldrT="[Texte]"/>
      <dgm:spPr/>
      <dgm:t>
        <a:bodyPr/>
        <a:lstStyle/>
        <a:p>
          <a:r>
            <a:rPr lang="fr-FR" dirty="0"/>
            <a:t>Stockage</a:t>
          </a:r>
        </a:p>
      </dgm:t>
    </dgm:pt>
    <dgm:pt modelId="{4E4B93A1-77C9-6047-A60A-65C0A34FD2DA}" type="parTrans" cxnId="{26B970BE-BB66-A344-8A8B-97722FB71B69}">
      <dgm:prSet/>
      <dgm:spPr/>
      <dgm:t>
        <a:bodyPr/>
        <a:lstStyle/>
        <a:p>
          <a:endParaRPr lang="fr-FR"/>
        </a:p>
      </dgm:t>
    </dgm:pt>
    <dgm:pt modelId="{D7B85731-C1C8-1E4B-9048-760987AC2DAF}" type="sibTrans" cxnId="{26B970BE-BB66-A344-8A8B-97722FB71B69}">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t="-36000" b="-36000"/>
          </a:stretch>
        </a:blipFill>
      </dgm:spPr>
      <dgm:t>
        <a:bodyPr/>
        <a:lstStyle/>
        <a:p>
          <a:endParaRPr lang="fr-FR"/>
        </a:p>
      </dgm:t>
    </dgm:pt>
    <dgm:pt modelId="{20D0FF96-82FD-D64A-BF94-65DAEB55CC9A}">
      <dgm:prSet phldrT="[Texte]"/>
      <dgm:spPr/>
      <dgm:t>
        <a:bodyPr/>
        <a:lstStyle/>
        <a:p>
          <a:r>
            <a:rPr lang="fr-FR" dirty="0"/>
            <a:t>Local Informatique</a:t>
          </a:r>
        </a:p>
      </dgm:t>
    </dgm:pt>
    <dgm:pt modelId="{330D58FE-9EF6-E24E-B40A-DB84AF4336B6}" type="parTrans" cxnId="{6F94D453-7620-514F-B7B8-619A84D9AC42}">
      <dgm:prSet/>
      <dgm:spPr/>
      <dgm:t>
        <a:bodyPr/>
        <a:lstStyle/>
        <a:p>
          <a:endParaRPr lang="fr-FR"/>
        </a:p>
      </dgm:t>
    </dgm:pt>
    <dgm:pt modelId="{EC9605F6-C429-5E48-86D4-F9A0FB3055E6}" type="sibTrans" cxnId="{6F94D453-7620-514F-B7B8-619A84D9AC42}">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39000" r="-39000"/>
          </a:stretch>
        </a:blipFill>
      </dgm:spPr>
      <dgm:t>
        <a:bodyPr/>
        <a:lstStyle/>
        <a:p>
          <a:endParaRPr lang="fr-FR"/>
        </a:p>
      </dgm:t>
    </dgm:pt>
    <dgm:pt modelId="{DB237EE7-8921-FB4C-B4A4-C1F4620CA408}">
      <dgm:prSet phldrT="[Texte]"/>
      <dgm:spPr/>
      <dgm:t>
        <a:bodyPr/>
        <a:lstStyle/>
        <a:p>
          <a:r>
            <a:rPr lang="fr-FR" dirty="0"/>
            <a:t>Salons</a:t>
          </a:r>
        </a:p>
      </dgm:t>
    </dgm:pt>
    <dgm:pt modelId="{A8224F23-16F1-824A-93BB-44CEA9EBD2DE}" type="parTrans" cxnId="{69605CF5-82EB-3E45-BBA4-5C6C7B374464}">
      <dgm:prSet/>
      <dgm:spPr/>
      <dgm:t>
        <a:bodyPr/>
        <a:lstStyle/>
        <a:p>
          <a:endParaRPr lang="fr-FR"/>
        </a:p>
      </dgm:t>
    </dgm:pt>
    <dgm:pt modelId="{29F44C47-78AC-7145-92D1-8AABA0ABCEE6}" type="sibTrans" cxnId="{69605CF5-82EB-3E45-BBA4-5C6C7B374464}">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l="-26000" r="-26000"/>
          </a:stretch>
        </a:blipFill>
      </dgm:spPr>
      <dgm:t>
        <a:bodyPr/>
        <a:lstStyle/>
        <a:p>
          <a:endParaRPr lang="fr-FR"/>
        </a:p>
      </dgm:t>
    </dgm:pt>
    <dgm:pt modelId="{BD83CC96-158F-014B-92CB-90A3520F9DDB}">
      <dgm:prSet phldrT="[Texte]"/>
      <dgm:spPr/>
      <dgm:t>
        <a:bodyPr/>
        <a:lstStyle/>
        <a:p>
          <a:r>
            <a:rPr lang="fr-FR" dirty="0"/>
            <a:t>Reprographie</a:t>
          </a:r>
        </a:p>
      </dgm:t>
    </dgm:pt>
    <dgm:pt modelId="{AE2B969C-FF98-674F-B38B-6B4A059FA293}" type="parTrans" cxnId="{A5970CD7-34CB-A043-BBBD-B8CFCB6356CD}">
      <dgm:prSet/>
      <dgm:spPr/>
      <dgm:t>
        <a:bodyPr/>
        <a:lstStyle/>
        <a:p>
          <a:endParaRPr lang="fr-FR"/>
        </a:p>
      </dgm:t>
    </dgm:pt>
    <dgm:pt modelId="{A4C8E6DE-C7F4-BC4E-8300-85104689793A}" type="sibTrans" cxnId="{A5970CD7-34CB-A043-BBBD-B8CFCB6356CD}">
      <dgm:prSet/>
      <dgm:spPr>
        <a:blipFill>
          <a:blip xmlns:r="http://schemas.openxmlformats.org/officeDocument/2006/relationships" r:embed="rId9">
            <a:extLst>
              <a:ext uri="{28A0092B-C50C-407E-A947-70E740481C1C}">
                <a14:useLocalDpi xmlns:a14="http://schemas.microsoft.com/office/drawing/2010/main" val="0"/>
              </a:ext>
            </a:extLst>
          </a:blip>
          <a:srcRect/>
          <a:stretch>
            <a:fillRect l="-30000" r="-30000"/>
          </a:stretch>
        </a:blipFill>
      </dgm:spPr>
      <dgm:t>
        <a:bodyPr/>
        <a:lstStyle/>
        <a:p>
          <a:endParaRPr lang="fr-FR"/>
        </a:p>
      </dgm:t>
    </dgm:pt>
    <dgm:pt modelId="{59E9722F-7947-8148-A7F5-5BCC0A07C37E}">
      <dgm:prSet phldrT="[Texte]"/>
      <dgm:spPr/>
      <dgm:t>
        <a:bodyPr/>
        <a:lstStyle/>
        <a:p>
          <a:r>
            <a:rPr lang="fr-FR" dirty="0"/>
            <a:t>Entretien</a:t>
          </a:r>
        </a:p>
      </dgm:t>
    </dgm:pt>
    <dgm:pt modelId="{DE1A69A7-BBFC-2241-95D7-2257E712399B}" type="parTrans" cxnId="{205068F2-AC8F-2B4E-9672-AE2A4A126733}">
      <dgm:prSet/>
      <dgm:spPr/>
      <dgm:t>
        <a:bodyPr/>
        <a:lstStyle/>
        <a:p>
          <a:endParaRPr lang="fr-FR"/>
        </a:p>
      </dgm:t>
    </dgm:pt>
    <dgm:pt modelId="{BFDFB985-DCA4-F441-A264-A826D37D20D0}" type="sibTrans" cxnId="{205068F2-AC8F-2B4E-9672-AE2A4A126733}">
      <dgm:prSet/>
      <dgm:spPr>
        <a:blipFill>
          <a:blip xmlns:r="http://schemas.openxmlformats.org/officeDocument/2006/relationships" r:embed="rId10">
            <a:extLst>
              <a:ext uri="{28A0092B-C50C-407E-A947-70E740481C1C}">
                <a14:useLocalDpi xmlns:a14="http://schemas.microsoft.com/office/drawing/2010/main" val="0"/>
              </a:ext>
            </a:extLst>
          </a:blip>
          <a:srcRect/>
          <a:stretch>
            <a:fillRect t="-12000" b="-12000"/>
          </a:stretch>
        </a:blipFill>
      </dgm:spPr>
      <dgm:t>
        <a:bodyPr/>
        <a:lstStyle/>
        <a:p>
          <a:endParaRPr lang="fr-FR"/>
        </a:p>
      </dgm:t>
    </dgm:pt>
    <dgm:pt modelId="{36FCBC2F-8703-4245-86F5-6763108A3F2B}">
      <dgm:prSet phldrT="[Texte]"/>
      <dgm:spPr/>
      <dgm:t>
        <a:bodyPr/>
        <a:lstStyle/>
        <a:p>
          <a:r>
            <a:rPr lang="fr-FR" dirty="0"/>
            <a:t>Local syndical</a:t>
          </a:r>
        </a:p>
      </dgm:t>
    </dgm:pt>
    <dgm:pt modelId="{DD78CB8D-3B70-9240-99BB-60A230FFCDC7}" type="parTrans" cxnId="{193C443E-D246-AF4C-9BC3-1644795F2686}">
      <dgm:prSet/>
      <dgm:spPr/>
      <dgm:t>
        <a:bodyPr/>
        <a:lstStyle/>
        <a:p>
          <a:endParaRPr lang="fr-FR"/>
        </a:p>
      </dgm:t>
    </dgm:pt>
    <dgm:pt modelId="{97AB7C33-7B1A-A04D-B957-9EA9B8E5156B}" type="sibTrans" cxnId="{193C443E-D246-AF4C-9BC3-1644795F2686}">
      <dgm:prSet/>
      <dgm:spPr>
        <a:blipFill>
          <a:blip xmlns:r="http://schemas.openxmlformats.org/officeDocument/2006/relationships" r:embed="rId11">
            <a:extLst>
              <a:ext uri="{28A0092B-C50C-407E-A947-70E740481C1C}">
                <a14:useLocalDpi xmlns:a14="http://schemas.microsoft.com/office/drawing/2010/main" val="0"/>
              </a:ext>
            </a:extLst>
          </a:blip>
          <a:srcRect/>
          <a:stretch>
            <a:fillRect t="-8000" b="-8000"/>
          </a:stretch>
        </a:blipFill>
      </dgm:spPr>
      <dgm:t>
        <a:bodyPr/>
        <a:lstStyle/>
        <a:p>
          <a:endParaRPr lang="fr-FR"/>
        </a:p>
      </dgm:t>
    </dgm:pt>
    <dgm:pt modelId="{5180A951-2CD6-1B43-A580-A115A7015CF1}" type="pres">
      <dgm:prSet presAssocID="{29A23E3D-A7EF-7749-A8E4-ACF1E8F6DE92}" presName="Name0" presStyleCnt="0">
        <dgm:presLayoutVars>
          <dgm:chMax val="21"/>
          <dgm:chPref val="21"/>
        </dgm:presLayoutVars>
      </dgm:prSet>
      <dgm:spPr/>
    </dgm:pt>
    <dgm:pt modelId="{2ACCAC44-B619-0D4C-B84F-CE0A3D9F184E}" type="pres">
      <dgm:prSet presAssocID="{77A50205-C797-E543-9259-E664ACCD7B57}" presName="text1" presStyleCnt="0"/>
      <dgm:spPr/>
    </dgm:pt>
    <dgm:pt modelId="{E45D2F4D-C117-0648-A127-40646BD5D054}" type="pres">
      <dgm:prSet presAssocID="{77A50205-C797-E543-9259-E664ACCD7B57}" presName="textRepeatNode" presStyleLbl="alignNode1" presStyleIdx="0" presStyleCnt="11">
        <dgm:presLayoutVars>
          <dgm:chMax val="0"/>
          <dgm:chPref val="0"/>
          <dgm:bulletEnabled val="1"/>
        </dgm:presLayoutVars>
      </dgm:prSet>
      <dgm:spPr/>
    </dgm:pt>
    <dgm:pt modelId="{AAF68A50-650B-1249-9F15-14DC7EEA18F7}" type="pres">
      <dgm:prSet presAssocID="{77A50205-C797-E543-9259-E664ACCD7B57}" presName="textaccent1" presStyleCnt="0"/>
      <dgm:spPr/>
    </dgm:pt>
    <dgm:pt modelId="{3F5A4C97-9CF1-214B-B1E2-A4D80B9536E4}" type="pres">
      <dgm:prSet presAssocID="{77A50205-C797-E543-9259-E664ACCD7B57}" presName="accentRepeatNode" presStyleLbl="solidAlignAcc1" presStyleIdx="0" presStyleCnt="22"/>
      <dgm:spPr/>
    </dgm:pt>
    <dgm:pt modelId="{AC4079B9-4AD7-404A-8373-CE1F73070C56}" type="pres">
      <dgm:prSet presAssocID="{122506E2-8825-E548-908A-7F5F5DA3029F}" presName="image1" presStyleCnt="0"/>
      <dgm:spPr/>
    </dgm:pt>
    <dgm:pt modelId="{1436DE9A-232F-E041-AA2F-7350CDE1AA2E}" type="pres">
      <dgm:prSet presAssocID="{122506E2-8825-E548-908A-7F5F5DA3029F}" presName="imageRepeatNode" presStyleLbl="alignAcc1" presStyleIdx="0" presStyleCnt="11"/>
      <dgm:spPr/>
    </dgm:pt>
    <dgm:pt modelId="{FA75FD6B-9CB2-5A41-BF19-CBB594F8CECC}" type="pres">
      <dgm:prSet presAssocID="{122506E2-8825-E548-908A-7F5F5DA3029F}" presName="imageaccent1" presStyleCnt="0"/>
      <dgm:spPr/>
    </dgm:pt>
    <dgm:pt modelId="{F18956E9-F1C8-BA44-B69C-D73140A94250}" type="pres">
      <dgm:prSet presAssocID="{122506E2-8825-E548-908A-7F5F5DA3029F}" presName="accentRepeatNode" presStyleLbl="solidAlignAcc1" presStyleIdx="1" presStyleCnt="22"/>
      <dgm:spPr/>
    </dgm:pt>
    <dgm:pt modelId="{2F8C1FBC-C840-E741-BC8B-BB20C75DBEB2}" type="pres">
      <dgm:prSet presAssocID="{30A15E6B-EB05-AC40-9EB9-EC82988F0641}" presName="text2" presStyleCnt="0"/>
      <dgm:spPr/>
    </dgm:pt>
    <dgm:pt modelId="{B24B0B7B-C51E-734D-9D46-8CBE4847A988}" type="pres">
      <dgm:prSet presAssocID="{30A15E6B-EB05-AC40-9EB9-EC82988F0641}" presName="textRepeatNode" presStyleLbl="alignNode1" presStyleIdx="1" presStyleCnt="11">
        <dgm:presLayoutVars>
          <dgm:chMax val="0"/>
          <dgm:chPref val="0"/>
          <dgm:bulletEnabled val="1"/>
        </dgm:presLayoutVars>
      </dgm:prSet>
      <dgm:spPr/>
    </dgm:pt>
    <dgm:pt modelId="{04F3EFC0-4C34-9B46-A206-83E429C59620}" type="pres">
      <dgm:prSet presAssocID="{30A15E6B-EB05-AC40-9EB9-EC82988F0641}" presName="textaccent2" presStyleCnt="0"/>
      <dgm:spPr/>
    </dgm:pt>
    <dgm:pt modelId="{9333E7BC-A630-F647-84AC-B530C514D449}" type="pres">
      <dgm:prSet presAssocID="{30A15E6B-EB05-AC40-9EB9-EC82988F0641}" presName="accentRepeatNode" presStyleLbl="solidAlignAcc1" presStyleIdx="2" presStyleCnt="22"/>
      <dgm:spPr/>
    </dgm:pt>
    <dgm:pt modelId="{ECA33D33-4368-BB4A-98D4-0242B068676D}" type="pres">
      <dgm:prSet presAssocID="{5A871A30-2FA2-AF48-8B97-4C1329D97191}" presName="image2" presStyleCnt="0"/>
      <dgm:spPr/>
    </dgm:pt>
    <dgm:pt modelId="{44FFEBB6-EFB2-4942-8FFF-8A213C974660}" type="pres">
      <dgm:prSet presAssocID="{5A871A30-2FA2-AF48-8B97-4C1329D97191}" presName="imageRepeatNode" presStyleLbl="alignAcc1" presStyleIdx="1" presStyleCnt="11"/>
      <dgm:spPr/>
    </dgm:pt>
    <dgm:pt modelId="{1AE5987F-0EB9-A447-A78B-3394242F1D28}" type="pres">
      <dgm:prSet presAssocID="{5A871A30-2FA2-AF48-8B97-4C1329D97191}" presName="imageaccent2" presStyleCnt="0"/>
      <dgm:spPr/>
    </dgm:pt>
    <dgm:pt modelId="{E7D71C69-69EE-5D4B-BE5A-4663C60B510D}" type="pres">
      <dgm:prSet presAssocID="{5A871A30-2FA2-AF48-8B97-4C1329D97191}" presName="accentRepeatNode" presStyleLbl="solidAlignAcc1" presStyleIdx="3" presStyleCnt="22"/>
      <dgm:spPr/>
    </dgm:pt>
    <dgm:pt modelId="{A8F95180-2989-DD47-8AC0-6BB2957B2333}" type="pres">
      <dgm:prSet presAssocID="{DB237EE7-8921-FB4C-B4A4-C1F4620CA408}" presName="text3" presStyleCnt="0"/>
      <dgm:spPr/>
    </dgm:pt>
    <dgm:pt modelId="{3EABDF83-FA32-0645-802F-54A083F0D7D1}" type="pres">
      <dgm:prSet presAssocID="{DB237EE7-8921-FB4C-B4A4-C1F4620CA408}" presName="textRepeatNode" presStyleLbl="alignNode1" presStyleIdx="2" presStyleCnt="11">
        <dgm:presLayoutVars>
          <dgm:chMax val="0"/>
          <dgm:chPref val="0"/>
          <dgm:bulletEnabled val="1"/>
        </dgm:presLayoutVars>
      </dgm:prSet>
      <dgm:spPr/>
    </dgm:pt>
    <dgm:pt modelId="{0A84329B-0359-2446-8B77-5783B15B81E3}" type="pres">
      <dgm:prSet presAssocID="{DB237EE7-8921-FB4C-B4A4-C1F4620CA408}" presName="textaccent3" presStyleCnt="0"/>
      <dgm:spPr/>
    </dgm:pt>
    <dgm:pt modelId="{F2DA23BE-7BF0-234C-B01F-714A6D6C7C00}" type="pres">
      <dgm:prSet presAssocID="{DB237EE7-8921-FB4C-B4A4-C1F4620CA408}" presName="accentRepeatNode" presStyleLbl="solidAlignAcc1" presStyleIdx="4" presStyleCnt="22"/>
      <dgm:spPr/>
    </dgm:pt>
    <dgm:pt modelId="{06862300-353E-8A41-A5B0-E8619FB0F84F}" type="pres">
      <dgm:prSet presAssocID="{29F44C47-78AC-7145-92D1-8AABA0ABCEE6}" presName="image3" presStyleCnt="0"/>
      <dgm:spPr/>
    </dgm:pt>
    <dgm:pt modelId="{721103F0-454C-764A-82EE-3C26CF445680}" type="pres">
      <dgm:prSet presAssocID="{29F44C47-78AC-7145-92D1-8AABA0ABCEE6}" presName="imageRepeatNode" presStyleLbl="alignAcc1" presStyleIdx="2" presStyleCnt="11"/>
      <dgm:spPr/>
    </dgm:pt>
    <dgm:pt modelId="{EC2201D3-0EEB-3345-A337-00580F833656}" type="pres">
      <dgm:prSet presAssocID="{29F44C47-78AC-7145-92D1-8AABA0ABCEE6}" presName="imageaccent3" presStyleCnt="0"/>
      <dgm:spPr/>
    </dgm:pt>
    <dgm:pt modelId="{63A5EE16-C550-4648-829A-F1201C6DE6D7}" type="pres">
      <dgm:prSet presAssocID="{29F44C47-78AC-7145-92D1-8AABA0ABCEE6}" presName="accentRepeatNode" presStyleLbl="solidAlignAcc1" presStyleIdx="5" presStyleCnt="22"/>
      <dgm:spPr/>
    </dgm:pt>
    <dgm:pt modelId="{FAF1DA0E-BD5C-774F-B8F9-2070529D8B15}" type="pres">
      <dgm:prSet presAssocID="{DBFB73CC-C96E-5C4A-A1FB-C07DB0A02A8E}" presName="text4" presStyleCnt="0"/>
      <dgm:spPr/>
    </dgm:pt>
    <dgm:pt modelId="{40A4CFCF-8C69-4C4A-8D75-B31FCFC6A39E}" type="pres">
      <dgm:prSet presAssocID="{DBFB73CC-C96E-5C4A-A1FB-C07DB0A02A8E}" presName="textRepeatNode" presStyleLbl="alignNode1" presStyleIdx="3" presStyleCnt="11">
        <dgm:presLayoutVars>
          <dgm:chMax val="0"/>
          <dgm:chPref val="0"/>
          <dgm:bulletEnabled val="1"/>
        </dgm:presLayoutVars>
      </dgm:prSet>
      <dgm:spPr/>
    </dgm:pt>
    <dgm:pt modelId="{7126A62B-F449-894A-BBBE-ADAEC19B47C7}" type="pres">
      <dgm:prSet presAssocID="{DBFB73CC-C96E-5C4A-A1FB-C07DB0A02A8E}" presName="textaccent4" presStyleCnt="0"/>
      <dgm:spPr/>
    </dgm:pt>
    <dgm:pt modelId="{8B7F8381-7BA5-CA4F-9BB9-3F9984137176}" type="pres">
      <dgm:prSet presAssocID="{DBFB73CC-C96E-5C4A-A1FB-C07DB0A02A8E}" presName="accentRepeatNode" presStyleLbl="solidAlignAcc1" presStyleIdx="6" presStyleCnt="22"/>
      <dgm:spPr/>
    </dgm:pt>
    <dgm:pt modelId="{E0E48399-D224-A54B-A969-484ADD4F78D2}" type="pres">
      <dgm:prSet presAssocID="{D7B85731-C1C8-1E4B-9048-760987AC2DAF}" presName="image4" presStyleCnt="0"/>
      <dgm:spPr/>
    </dgm:pt>
    <dgm:pt modelId="{6673410C-2E99-EB46-AD03-B1D2C4574F60}" type="pres">
      <dgm:prSet presAssocID="{D7B85731-C1C8-1E4B-9048-760987AC2DAF}" presName="imageRepeatNode" presStyleLbl="alignAcc1" presStyleIdx="3" presStyleCnt="11"/>
      <dgm:spPr/>
    </dgm:pt>
    <dgm:pt modelId="{8829195E-23BA-A84F-B379-B57B982A97B7}" type="pres">
      <dgm:prSet presAssocID="{D7B85731-C1C8-1E4B-9048-760987AC2DAF}" presName="imageaccent4" presStyleCnt="0"/>
      <dgm:spPr/>
    </dgm:pt>
    <dgm:pt modelId="{0F8F23CD-4D0E-0848-B3CD-E194261B3528}" type="pres">
      <dgm:prSet presAssocID="{D7B85731-C1C8-1E4B-9048-760987AC2DAF}" presName="accentRepeatNode" presStyleLbl="solidAlignAcc1" presStyleIdx="7" presStyleCnt="22"/>
      <dgm:spPr/>
    </dgm:pt>
    <dgm:pt modelId="{B6FA1730-44AE-E64D-A4EE-81F563E97EC1}" type="pres">
      <dgm:prSet presAssocID="{8059E766-C1AB-6B4A-9F74-BA2ED0B55454}" presName="text5" presStyleCnt="0"/>
      <dgm:spPr/>
    </dgm:pt>
    <dgm:pt modelId="{B7F19714-5249-C144-A5DE-46CA1EE54909}" type="pres">
      <dgm:prSet presAssocID="{8059E766-C1AB-6B4A-9F74-BA2ED0B55454}" presName="textRepeatNode" presStyleLbl="alignNode1" presStyleIdx="4" presStyleCnt="11">
        <dgm:presLayoutVars>
          <dgm:chMax val="0"/>
          <dgm:chPref val="0"/>
          <dgm:bulletEnabled val="1"/>
        </dgm:presLayoutVars>
      </dgm:prSet>
      <dgm:spPr/>
    </dgm:pt>
    <dgm:pt modelId="{8AFE0A9E-5468-B04D-B95C-5F0F0F4F6E08}" type="pres">
      <dgm:prSet presAssocID="{8059E766-C1AB-6B4A-9F74-BA2ED0B55454}" presName="textaccent5" presStyleCnt="0"/>
      <dgm:spPr/>
    </dgm:pt>
    <dgm:pt modelId="{49653E55-A23F-F240-BA01-E47CE77F51D6}" type="pres">
      <dgm:prSet presAssocID="{8059E766-C1AB-6B4A-9F74-BA2ED0B55454}" presName="accentRepeatNode" presStyleLbl="solidAlignAcc1" presStyleIdx="8" presStyleCnt="22"/>
      <dgm:spPr/>
    </dgm:pt>
    <dgm:pt modelId="{F61DFC92-F5C2-4A4F-B633-0AD8C3561CCC}" type="pres">
      <dgm:prSet presAssocID="{BFB3E36B-583E-D64B-AC28-43098A251F32}" presName="image5" presStyleCnt="0"/>
      <dgm:spPr/>
    </dgm:pt>
    <dgm:pt modelId="{E9B07E5C-CFC4-244F-B121-925BE9757C48}" type="pres">
      <dgm:prSet presAssocID="{BFB3E36B-583E-D64B-AC28-43098A251F32}" presName="imageRepeatNode" presStyleLbl="alignAcc1" presStyleIdx="4" presStyleCnt="11"/>
      <dgm:spPr/>
    </dgm:pt>
    <dgm:pt modelId="{59FD6605-2249-564B-B3AD-C3C07BEA7D09}" type="pres">
      <dgm:prSet presAssocID="{BFB3E36B-583E-D64B-AC28-43098A251F32}" presName="imageaccent5" presStyleCnt="0"/>
      <dgm:spPr/>
    </dgm:pt>
    <dgm:pt modelId="{8F9E172E-93C4-E04E-926B-1106BBD0C0B8}" type="pres">
      <dgm:prSet presAssocID="{BFB3E36B-583E-D64B-AC28-43098A251F32}" presName="accentRepeatNode" presStyleLbl="solidAlignAcc1" presStyleIdx="9" presStyleCnt="22"/>
      <dgm:spPr/>
    </dgm:pt>
    <dgm:pt modelId="{D322304A-4996-D040-AE5D-E3E613636A51}" type="pres">
      <dgm:prSet presAssocID="{59E9722F-7947-8148-A7F5-5BCC0A07C37E}" presName="text6" presStyleCnt="0"/>
      <dgm:spPr/>
    </dgm:pt>
    <dgm:pt modelId="{910C6B51-BA5D-B948-9178-E631AF14338E}" type="pres">
      <dgm:prSet presAssocID="{59E9722F-7947-8148-A7F5-5BCC0A07C37E}" presName="textRepeatNode" presStyleLbl="alignNode1" presStyleIdx="5" presStyleCnt="11">
        <dgm:presLayoutVars>
          <dgm:chMax val="0"/>
          <dgm:chPref val="0"/>
          <dgm:bulletEnabled val="1"/>
        </dgm:presLayoutVars>
      </dgm:prSet>
      <dgm:spPr/>
    </dgm:pt>
    <dgm:pt modelId="{778F4905-CDB9-2743-981C-D06612ED51C2}" type="pres">
      <dgm:prSet presAssocID="{59E9722F-7947-8148-A7F5-5BCC0A07C37E}" presName="textaccent6" presStyleCnt="0"/>
      <dgm:spPr/>
    </dgm:pt>
    <dgm:pt modelId="{5CD781EC-1EE4-FB44-AE83-E535E67A49CF}" type="pres">
      <dgm:prSet presAssocID="{59E9722F-7947-8148-A7F5-5BCC0A07C37E}" presName="accentRepeatNode" presStyleLbl="solidAlignAcc1" presStyleIdx="10" presStyleCnt="22"/>
      <dgm:spPr/>
    </dgm:pt>
    <dgm:pt modelId="{E35C9DB5-C93E-494F-8591-2A5C2379375C}" type="pres">
      <dgm:prSet presAssocID="{BFDFB985-DCA4-F441-A264-A826D37D20D0}" presName="image6" presStyleCnt="0"/>
      <dgm:spPr/>
    </dgm:pt>
    <dgm:pt modelId="{10D791D7-3F5E-1B4F-97F7-8DFDBA1A7465}" type="pres">
      <dgm:prSet presAssocID="{BFDFB985-DCA4-F441-A264-A826D37D20D0}" presName="imageRepeatNode" presStyleLbl="alignAcc1" presStyleIdx="5" presStyleCnt="11"/>
      <dgm:spPr/>
    </dgm:pt>
    <dgm:pt modelId="{F5BF6E9A-9CD4-7C4C-81D9-EA3EB3236B40}" type="pres">
      <dgm:prSet presAssocID="{BFDFB985-DCA4-F441-A264-A826D37D20D0}" presName="imageaccent6" presStyleCnt="0"/>
      <dgm:spPr/>
    </dgm:pt>
    <dgm:pt modelId="{189C80F0-10E7-3C4D-ADDB-CC64A8770565}" type="pres">
      <dgm:prSet presAssocID="{BFDFB985-DCA4-F441-A264-A826D37D20D0}" presName="accentRepeatNode" presStyleLbl="solidAlignAcc1" presStyleIdx="11" presStyleCnt="22"/>
      <dgm:spPr/>
    </dgm:pt>
    <dgm:pt modelId="{AD3E6294-3B69-A24E-8875-92B0172648F0}" type="pres">
      <dgm:prSet presAssocID="{20D0FF96-82FD-D64A-BF94-65DAEB55CC9A}" presName="text7" presStyleCnt="0"/>
      <dgm:spPr/>
    </dgm:pt>
    <dgm:pt modelId="{616C027D-F831-5D4A-8D12-79DD288C11FC}" type="pres">
      <dgm:prSet presAssocID="{20D0FF96-82FD-D64A-BF94-65DAEB55CC9A}" presName="textRepeatNode" presStyleLbl="alignNode1" presStyleIdx="6" presStyleCnt="11">
        <dgm:presLayoutVars>
          <dgm:chMax val="0"/>
          <dgm:chPref val="0"/>
          <dgm:bulletEnabled val="1"/>
        </dgm:presLayoutVars>
      </dgm:prSet>
      <dgm:spPr/>
    </dgm:pt>
    <dgm:pt modelId="{81A031A3-53C5-5E4C-801D-38B1163F417B}" type="pres">
      <dgm:prSet presAssocID="{20D0FF96-82FD-D64A-BF94-65DAEB55CC9A}" presName="textaccent7" presStyleCnt="0"/>
      <dgm:spPr/>
    </dgm:pt>
    <dgm:pt modelId="{3939489B-F123-F54E-B8F5-4DEBBE9CAF4D}" type="pres">
      <dgm:prSet presAssocID="{20D0FF96-82FD-D64A-BF94-65DAEB55CC9A}" presName="accentRepeatNode" presStyleLbl="solidAlignAcc1" presStyleIdx="12" presStyleCnt="22"/>
      <dgm:spPr/>
    </dgm:pt>
    <dgm:pt modelId="{0766D73F-D6A0-0D4C-A960-D3AD2ED6C382}" type="pres">
      <dgm:prSet presAssocID="{EC9605F6-C429-5E48-86D4-F9A0FB3055E6}" presName="image7" presStyleCnt="0"/>
      <dgm:spPr/>
    </dgm:pt>
    <dgm:pt modelId="{81E7C189-D022-7340-AE19-DD64F9CDF6D3}" type="pres">
      <dgm:prSet presAssocID="{EC9605F6-C429-5E48-86D4-F9A0FB3055E6}" presName="imageRepeatNode" presStyleLbl="alignAcc1" presStyleIdx="6" presStyleCnt="11"/>
      <dgm:spPr/>
    </dgm:pt>
    <dgm:pt modelId="{60B50D3D-7896-E84D-AB67-C9170190C614}" type="pres">
      <dgm:prSet presAssocID="{EC9605F6-C429-5E48-86D4-F9A0FB3055E6}" presName="imageaccent7" presStyleCnt="0"/>
      <dgm:spPr/>
    </dgm:pt>
    <dgm:pt modelId="{EA2A9B70-7AD9-5C49-B299-E5DA62838D55}" type="pres">
      <dgm:prSet presAssocID="{EC9605F6-C429-5E48-86D4-F9A0FB3055E6}" presName="accentRepeatNode" presStyleLbl="solidAlignAcc1" presStyleIdx="13" presStyleCnt="22"/>
      <dgm:spPr/>
    </dgm:pt>
    <dgm:pt modelId="{1CEF5BC1-F12D-9147-A325-4F32C6C28B1D}" type="pres">
      <dgm:prSet presAssocID="{BD83CC96-158F-014B-92CB-90A3520F9DDB}" presName="text8" presStyleCnt="0"/>
      <dgm:spPr/>
    </dgm:pt>
    <dgm:pt modelId="{B87866EE-0F08-C144-BE11-663A08F19865}" type="pres">
      <dgm:prSet presAssocID="{BD83CC96-158F-014B-92CB-90A3520F9DDB}" presName="textRepeatNode" presStyleLbl="alignNode1" presStyleIdx="7" presStyleCnt="11">
        <dgm:presLayoutVars>
          <dgm:chMax val="0"/>
          <dgm:chPref val="0"/>
          <dgm:bulletEnabled val="1"/>
        </dgm:presLayoutVars>
      </dgm:prSet>
      <dgm:spPr/>
    </dgm:pt>
    <dgm:pt modelId="{7217B2F9-D346-C742-9730-E84E890D94A2}" type="pres">
      <dgm:prSet presAssocID="{BD83CC96-158F-014B-92CB-90A3520F9DDB}" presName="textaccent8" presStyleCnt="0"/>
      <dgm:spPr/>
    </dgm:pt>
    <dgm:pt modelId="{57A646D3-C048-CA41-B68F-80F4659F2323}" type="pres">
      <dgm:prSet presAssocID="{BD83CC96-158F-014B-92CB-90A3520F9DDB}" presName="accentRepeatNode" presStyleLbl="solidAlignAcc1" presStyleIdx="14" presStyleCnt="22"/>
      <dgm:spPr/>
    </dgm:pt>
    <dgm:pt modelId="{5EBF5931-B271-034B-A6EC-E1CBBF68AEEC}" type="pres">
      <dgm:prSet presAssocID="{A4C8E6DE-C7F4-BC4E-8300-85104689793A}" presName="image8" presStyleCnt="0"/>
      <dgm:spPr/>
    </dgm:pt>
    <dgm:pt modelId="{99682617-5BCD-8F4F-855A-7F362A0C1EBA}" type="pres">
      <dgm:prSet presAssocID="{A4C8E6DE-C7F4-BC4E-8300-85104689793A}" presName="imageRepeatNode" presStyleLbl="alignAcc1" presStyleIdx="7" presStyleCnt="11"/>
      <dgm:spPr/>
    </dgm:pt>
    <dgm:pt modelId="{11EEFF9F-11C2-5A4D-B8D2-C5B46A14D5BF}" type="pres">
      <dgm:prSet presAssocID="{A4C8E6DE-C7F4-BC4E-8300-85104689793A}" presName="imageaccent8" presStyleCnt="0"/>
      <dgm:spPr/>
    </dgm:pt>
    <dgm:pt modelId="{3C610483-AF1C-AC44-B99B-DF96AE167401}" type="pres">
      <dgm:prSet presAssocID="{A4C8E6DE-C7F4-BC4E-8300-85104689793A}" presName="accentRepeatNode" presStyleLbl="solidAlignAcc1" presStyleIdx="15" presStyleCnt="22"/>
      <dgm:spPr/>
    </dgm:pt>
    <dgm:pt modelId="{B4A11AA0-C408-DC40-A0B2-82C478B581D6}" type="pres">
      <dgm:prSet presAssocID="{7EF63D05-BACF-8F4A-A814-4F5C87F9A7E1}" presName="text9" presStyleCnt="0"/>
      <dgm:spPr/>
    </dgm:pt>
    <dgm:pt modelId="{929C3D09-BF15-8D4E-85E7-4A1452884684}" type="pres">
      <dgm:prSet presAssocID="{7EF63D05-BACF-8F4A-A814-4F5C87F9A7E1}" presName="textRepeatNode" presStyleLbl="alignNode1" presStyleIdx="8" presStyleCnt="11">
        <dgm:presLayoutVars>
          <dgm:chMax val="0"/>
          <dgm:chPref val="0"/>
          <dgm:bulletEnabled val="1"/>
        </dgm:presLayoutVars>
      </dgm:prSet>
      <dgm:spPr/>
    </dgm:pt>
    <dgm:pt modelId="{EA4D44ED-8F98-D149-B18E-7E677EF71564}" type="pres">
      <dgm:prSet presAssocID="{7EF63D05-BACF-8F4A-A814-4F5C87F9A7E1}" presName="textaccent9" presStyleCnt="0"/>
      <dgm:spPr/>
    </dgm:pt>
    <dgm:pt modelId="{2F306DC4-ACCA-4548-893E-DEC45353E93E}" type="pres">
      <dgm:prSet presAssocID="{7EF63D05-BACF-8F4A-A814-4F5C87F9A7E1}" presName="accentRepeatNode" presStyleLbl="solidAlignAcc1" presStyleIdx="16" presStyleCnt="22"/>
      <dgm:spPr/>
    </dgm:pt>
    <dgm:pt modelId="{E5B3C884-CD5F-C645-9A90-CF53349283B5}" type="pres">
      <dgm:prSet presAssocID="{F3CB14F4-1F71-C844-8FF2-C170C5B083F6}" presName="image9" presStyleCnt="0"/>
      <dgm:spPr/>
    </dgm:pt>
    <dgm:pt modelId="{354E8716-DD76-D64C-8C9E-6134184BE86C}" type="pres">
      <dgm:prSet presAssocID="{F3CB14F4-1F71-C844-8FF2-C170C5B083F6}" presName="imageRepeatNode" presStyleLbl="alignAcc1" presStyleIdx="8" presStyleCnt="11"/>
      <dgm:spPr/>
    </dgm:pt>
    <dgm:pt modelId="{F6631328-F9FF-CC4A-9E62-37ABAA17733F}" type="pres">
      <dgm:prSet presAssocID="{F3CB14F4-1F71-C844-8FF2-C170C5B083F6}" presName="imageaccent9" presStyleCnt="0"/>
      <dgm:spPr/>
    </dgm:pt>
    <dgm:pt modelId="{0EC3B1C6-99F0-AC4C-8F9C-FC84305F9A9C}" type="pres">
      <dgm:prSet presAssocID="{F3CB14F4-1F71-C844-8FF2-C170C5B083F6}" presName="accentRepeatNode" presStyleLbl="solidAlignAcc1" presStyleIdx="17" presStyleCnt="22"/>
      <dgm:spPr/>
    </dgm:pt>
    <dgm:pt modelId="{BC86F284-E4B4-6548-8029-1A0BFF16FA63}" type="pres">
      <dgm:prSet presAssocID="{3B47701E-3905-0B40-A0CC-ABE3C52B1BE3}" presName="text10" presStyleCnt="0"/>
      <dgm:spPr/>
    </dgm:pt>
    <dgm:pt modelId="{7AC018A3-8DA3-EC40-851C-822B3756B873}" type="pres">
      <dgm:prSet presAssocID="{3B47701E-3905-0B40-A0CC-ABE3C52B1BE3}" presName="textRepeatNode" presStyleLbl="alignNode1" presStyleIdx="9" presStyleCnt="11">
        <dgm:presLayoutVars>
          <dgm:chMax val="0"/>
          <dgm:chPref val="0"/>
          <dgm:bulletEnabled val="1"/>
        </dgm:presLayoutVars>
      </dgm:prSet>
      <dgm:spPr/>
    </dgm:pt>
    <dgm:pt modelId="{AFDF93CC-DE8B-E743-81BA-F0A0BBD956BE}" type="pres">
      <dgm:prSet presAssocID="{3B47701E-3905-0B40-A0CC-ABE3C52B1BE3}" presName="textaccent10" presStyleCnt="0"/>
      <dgm:spPr/>
    </dgm:pt>
    <dgm:pt modelId="{7762D888-17CB-B146-B90B-ADD123B8D581}" type="pres">
      <dgm:prSet presAssocID="{3B47701E-3905-0B40-A0CC-ABE3C52B1BE3}" presName="accentRepeatNode" presStyleLbl="solidAlignAcc1" presStyleIdx="18" presStyleCnt="22"/>
      <dgm:spPr/>
    </dgm:pt>
    <dgm:pt modelId="{D4DB88B1-D931-1648-B5F7-200B8CF777A4}" type="pres">
      <dgm:prSet presAssocID="{7E0DD2F5-982A-7D48-8C5B-FA84FB5E6ABA}" presName="image10" presStyleCnt="0"/>
      <dgm:spPr/>
    </dgm:pt>
    <dgm:pt modelId="{5EAEB691-5D2E-B743-8804-2B3F04D27120}" type="pres">
      <dgm:prSet presAssocID="{7E0DD2F5-982A-7D48-8C5B-FA84FB5E6ABA}" presName="imageRepeatNode" presStyleLbl="alignAcc1" presStyleIdx="9" presStyleCnt="11"/>
      <dgm:spPr/>
    </dgm:pt>
    <dgm:pt modelId="{AFEC128A-6E94-6944-BCF6-15A024296633}" type="pres">
      <dgm:prSet presAssocID="{7E0DD2F5-982A-7D48-8C5B-FA84FB5E6ABA}" presName="imageaccent10" presStyleCnt="0"/>
      <dgm:spPr/>
    </dgm:pt>
    <dgm:pt modelId="{ADD3148E-2FFA-C947-BE13-410F6CE5C311}" type="pres">
      <dgm:prSet presAssocID="{7E0DD2F5-982A-7D48-8C5B-FA84FB5E6ABA}" presName="accentRepeatNode" presStyleLbl="solidAlignAcc1" presStyleIdx="19" presStyleCnt="22"/>
      <dgm:spPr/>
    </dgm:pt>
    <dgm:pt modelId="{C6D53D96-B7DE-AF4B-91A3-839C2AA194ED}" type="pres">
      <dgm:prSet presAssocID="{36FCBC2F-8703-4245-86F5-6763108A3F2B}" presName="text11" presStyleCnt="0"/>
      <dgm:spPr/>
    </dgm:pt>
    <dgm:pt modelId="{D541AB61-0975-5946-B438-4A141AF25F7F}" type="pres">
      <dgm:prSet presAssocID="{36FCBC2F-8703-4245-86F5-6763108A3F2B}" presName="textRepeatNode" presStyleLbl="alignNode1" presStyleIdx="10" presStyleCnt="11">
        <dgm:presLayoutVars>
          <dgm:chMax val="0"/>
          <dgm:chPref val="0"/>
          <dgm:bulletEnabled val="1"/>
        </dgm:presLayoutVars>
      </dgm:prSet>
      <dgm:spPr/>
    </dgm:pt>
    <dgm:pt modelId="{FB6D24ED-27F8-9443-9FBA-A7C4A02548C7}" type="pres">
      <dgm:prSet presAssocID="{36FCBC2F-8703-4245-86F5-6763108A3F2B}" presName="textaccent11" presStyleCnt="0"/>
      <dgm:spPr/>
    </dgm:pt>
    <dgm:pt modelId="{4B338E96-AD3E-5540-A9D8-4B0CF7018C0B}" type="pres">
      <dgm:prSet presAssocID="{36FCBC2F-8703-4245-86F5-6763108A3F2B}" presName="accentRepeatNode" presStyleLbl="solidAlignAcc1" presStyleIdx="20" presStyleCnt="22"/>
      <dgm:spPr/>
    </dgm:pt>
    <dgm:pt modelId="{3ECEAFF4-894A-0D46-8177-F99255A38C64}" type="pres">
      <dgm:prSet presAssocID="{97AB7C33-7B1A-A04D-B957-9EA9B8E5156B}" presName="image11" presStyleCnt="0"/>
      <dgm:spPr/>
    </dgm:pt>
    <dgm:pt modelId="{82231416-2C35-AD4E-B11B-298C105B60A0}" type="pres">
      <dgm:prSet presAssocID="{97AB7C33-7B1A-A04D-B957-9EA9B8E5156B}" presName="imageRepeatNode" presStyleLbl="alignAcc1" presStyleIdx="10" presStyleCnt="11"/>
      <dgm:spPr/>
    </dgm:pt>
    <dgm:pt modelId="{6A151F17-94BB-E448-BECE-06083B3495D9}" type="pres">
      <dgm:prSet presAssocID="{97AB7C33-7B1A-A04D-B957-9EA9B8E5156B}" presName="imageaccent11" presStyleCnt="0"/>
      <dgm:spPr/>
    </dgm:pt>
    <dgm:pt modelId="{68679BA3-6DEA-1446-8942-A21065B0A8B2}" type="pres">
      <dgm:prSet presAssocID="{97AB7C33-7B1A-A04D-B957-9EA9B8E5156B}" presName="accentRepeatNode" presStyleLbl="solidAlignAcc1" presStyleIdx="21" presStyleCnt="22"/>
      <dgm:spPr/>
    </dgm:pt>
  </dgm:ptLst>
  <dgm:cxnLst>
    <dgm:cxn modelId="{F0D42804-E15E-4646-91A5-95D0B4D5B1BA}" srcId="{29A23E3D-A7EF-7749-A8E4-ACF1E8F6DE92}" destId="{7EF63D05-BACF-8F4A-A814-4F5C87F9A7E1}" srcOrd="8" destOrd="0" parTransId="{3811B804-B05B-044F-B235-3EEE3390AA11}" sibTransId="{F3CB14F4-1F71-C844-8FF2-C170C5B083F6}"/>
    <dgm:cxn modelId="{65E1120F-EFAA-9C4D-969B-FB7811940976}" srcId="{29A23E3D-A7EF-7749-A8E4-ACF1E8F6DE92}" destId="{77A50205-C797-E543-9259-E664ACCD7B57}" srcOrd="0" destOrd="0" parTransId="{50E97140-5373-664C-BCB3-FC570D90FB9B}" sibTransId="{122506E2-8825-E548-908A-7F5F5DA3029F}"/>
    <dgm:cxn modelId="{0F1B6710-9F2A-0D42-A17A-7FAD7AB98CEA}" type="presOf" srcId="{36FCBC2F-8703-4245-86F5-6763108A3F2B}" destId="{D541AB61-0975-5946-B438-4A141AF25F7F}" srcOrd="0" destOrd="0" presId="urn:microsoft.com/office/officeart/2008/layout/HexagonCluster"/>
    <dgm:cxn modelId="{C63DDC10-495C-234B-9ED4-031686481192}" type="presOf" srcId="{EC9605F6-C429-5E48-86D4-F9A0FB3055E6}" destId="{81E7C189-D022-7340-AE19-DD64F9CDF6D3}" srcOrd="0" destOrd="0" presId="urn:microsoft.com/office/officeart/2008/layout/HexagonCluster"/>
    <dgm:cxn modelId="{2F20C811-47CE-DA4C-9EEB-677276991CE0}" type="presOf" srcId="{20D0FF96-82FD-D64A-BF94-65DAEB55CC9A}" destId="{616C027D-F831-5D4A-8D12-79DD288C11FC}" srcOrd="0" destOrd="0" presId="urn:microsoft.com/office/officeart/2008/layout/HexagonCluster"/>
    <dgm:cxn modelId="{02DE5313-F9D8-B140-910D-21245AE86C99}" type="presOf" srcId="{DBFB73CC-C96E-5C4A-A1FB-C07DB0A02A8E}" destId="{40A4CFCF-8C69-4C4A-8D75-B31FCFC6A39E}" srcOrd="0" destOrd="0" presId="urn:microsoft.com/office/officeart/2008/layout/HexagonCluster"/>
    <dgm:cxn modelId="{AB3CA21A-BCF3-604C-82A6-23D8C5E3DF60}" type="presOf" srcId="{77A50205-C797-E543-9259-E664ACCD7B57}" destId="{E45D2F4D-C117-0648-A127-40646BD5D054}" srcOrd="0" destOrd="0" presId="urn:microsoft.com/office/officeart/2008/layout/HexagonCluster"/>
    <dgm:cxn modelId="{14C8BE1C-DE9E-BF49-8AA9-B47C5AEE1FB0}" type="presOf" srcId="{122506E2-8825-E548-908A-7F5F5DA3029F}" destId="{1436DE9A-232F-E041-AA2F-7350CDE1AA2E}" srcOrd="0" destOrd="0" presId="urn:microsoft.com/office/officeart/2008/layout/HexagonCluster"/>
    <dgm:cxn modelId="{24B4B221-FE7C-BD43-9548-C06A9D93EDD6}" type="presOf" srcId="{97AB7C33-7B1A-A04D-B957-9EA9B8E5156B}" destId="{82231416-2C35-AD4E-B11B-298C105B60A0}" srcOrd="0" destOrd="0" presId="urn:microsoft.com/office/officeart/2008/layout/HexagonCluster"/>
    <dgm:cxn modelId="{EBC35335-A607-0C4A-886A-EC427D1EBFEC}" type="presOf" srcId="{A4C8E6DE-C7F4-BC4E-8300-85104689793A}" destId="{99682617-5BCD-8F4F-855A-7F362A0C1EBA}" srcOrd="0" destOrd="0" presId="urn:microsoft.com/office/officeart/2008/layout/HexagonCluster"/>
    <dgm:cxn modelId="{9755153C-E2BF-674D-B9E4-2DB4A44804AD}" type="presOf" srcId="{7E0DD2F5-982A-7D48-8C5B-FA84FB5E6ABA}" destId="{5EAEB691-5D2E-B743-8804-2B3F04D27120}" srcOrd="0" destOrd="0" presId="urn:microsoft.com/office/officeart/2008/layout/HexagonCluster"/>
    <dgm:cxn modelId="{193C443E-D246-AF4C-9BC3-1644795F2686}" srcId="{29A23E3D-A7EF-7749-A8E4-ACF1E8F6DE92}" destId="{36FCBC2F-8703-4245-86F5-6763108A3F2B}" srcOrd="10" destOrd="0" parTransId="{DD78CB8D-3B70-9240-99BB-60A230FFCDC7}" sibTransId="{97AB7C33-7B1A-A04D-B957-9EA9B8E5156B}"/>
    <dgm:cxn modelId="{1E994E66-5688-4543-8F24-B30FF7B40836}" type="presOf" srcId="{5A871A30-2FA2-AF48-8B97-4C1329D97191}" destId="{44FFEBB6-EFB2-4942-8FFF-8A213C974660}" srcOrd="0" destOrd="0" presId="urn:microsoft.com/office/officeart/2008/layout/HexagonCluster"/>
    <dgm:cxn modelId="{6476DC4A-7434-0C4E-AD0E-26F91A7BF859}" type="presOf" srcId="{F3CB14F4-1F71-C844-8FF2-C170C5B083F6}" destId="{354E8716-DD76-D64C-8C9E-6134184BE86C}" srcOrd="0" destOrd="0" presId="urn:microsoft.com/office/officeart/2008/layout/HexagonCluster"/>
    <dgm:cxn modelId="{57FF684E-0ED5-FE43-8F68-2E17304AE369}" type="presOf" srcId="{29A23E3D-A7EF-7749-A8E4-ACF1E8F6DE92}" destId="{5180A951-2CD6-1B43-A580-A115A7015CF1}" srcOrd="0" destOrd="0" presId="urn:microsoft.com/office/officeart/2008/layout/HexagonCluster"/>
    <dgm:cxn modelId="{693C4F4E-BDF8-7F46-80D1-274169D27349}" srcId="{29A23E3D-A7EF-7749-A8E4-ACF1E8F6DE92}" destId="{30A15E6B-EB05-AC40-9EB9-EC82988F0641}" srcOrd="1" destOrd="0" parTransId="{B301F20F-FEC7-CE44-B6AA-74B1696880A2}" sibTransId="{5A871A30-2FA2-AF48-8B97-4C1329D97191}"/>
    <dgm:cxn modelId="{B1D8F352-62F3-5F4F-AADF-62E9D5C00718}" type="presOf" srcId="{30A15E6B-EB05-AC40-9EB9-EC82988F0641}" destId="{B24B0B7B-C51E-734D-9D46-8CBE4847A988}" srcOrd="0" destOrd="0" presId="urn:microsoft.com/office/officeart/2008/layout/HexagonCluster"/>
    <dgm:cxn modelId="{6F94D453-7620-514F-B7B8-619A84D9AC42}" srcId="{29A23E3D-A7EF-7749-A8E4-ACF1E8F6DE92}" destId="{20D0FF96-82FD-D64A-BF94-65DAEB55CC9A}" srcOrd="6" destOrd="0" parTransId="{330D58FE-9EF6-E24E-B40A-DB84AF4336B6}" sibTransId="{EC9605F6-C429-5E48-86D4-F9A0FB3055E6}"/>
    <dgm:cxn modelId="{6DAAD977-2BB4-364C-BC73-66E3D91C28CA}" type="presOf" srcId="{DB237EE7-8921-FB4C-B4A4-C1F4620CA408}" destId="{3EABDF83-FA32-0645-802F-54A083F0D7D1}" srcOrd="0" destOrd="0" presId="urn:microsoft.com/office/officeart/2008/layout/HexagonCluster"/>
    <dgm:cxn modelId="{B5D9DE90-11E2-FC47-B02E-80F5DB015A44}" type="presOf" srcId="{59E9722F-7947-8148-A7F5-5BCC0A07C37E}" destId="{910C6B51-BA5D-B948-9178-E631AF14338E}" srcOrd="0" destOrd="0" presId="urn:microsoft.com/office/officeart/2008/layout/HexagonCluster"/>
    <dgm:cxn modelId="{4C7B8097-D98A-9645-AC26-1E0F5191F2D3}" type="presOf" srcId="{8059E766-C1AB-6B4A-9F74-BA2ED0B55454}" destId="{B7F19714-5249-C144-A5DE-46CA1EE54909}" srcOrd="0" destOrd="0" presId="urn:microsoft.com/office/officeart/2008/layout/HexagonCluster"/>
    <dgm:cxn modelId="{6D15B1A1-A65E-1044-807A-AC7FE8DC47F9}" type="presOf" srcId="{BFDFB985-DCA4-F441-A264-A826D37D20D0}" destId="{10D791D7-3F5E-1B4F-97F7-8DFDBA1A7465}" srcOrd="0" destOrd="0" presId="urn:microsoft.com/office/officeart/2008/layout/HexagonCluster"/>
    <dgm:cxn modelId="{A251F9AD-23F9-214E-9DFC-AC1A34504E7C}" type="presOf" srcId="{3B47701E-3905-0B40-A0CC-ABE3C52B1BE3}" destId="{7AC018A3-8DA3-EC40-851C-822B3756B873}" srcOrd="0" destOrd="0" presId="urn:microsoft.com/office/officeart/2008/layout/HexagonCluster"/>
    <dgm:cxn modelId="{3FC4C0AE-7283-9E44-8703-D7CDF58BBF4E}" type="presOf" srcId="{BFB3E36B-583E-D64B-AC28-43098A251F32}" destId="{E9B07E5C-CFC4-244F-B121-925BE9757C48}" srcOrd="0" destOrd="0" presId="urn:microsoft.com/office/officeart/2008/layout/HexagonCluster"/>
    <dgm:cxn modelId="{860800B9-D365-9341-AC18-2A06D45BE718}" srcId="{29A23E3D-A7EF-7749-A8E4-ACF1E8F6DE92}" destId="{3B47701E-3905-0B40-A0CC-ABE3C52B1BE3}" srcOrd="9" destOrd="0" parTransId="{E5BA6C85-65DD-064D-8C54-26DC81DC3C21}" sibTransId="{7E0DD2F5-982A-7D48-8C5B-FA84FB5E6ABA}"/>
    <dgm:cxn modelId="{D633E2BD-827A-DB4C-B462-80802B228357}" srcId="{29A23E3D-A7EF-7749-A8E4-ACF1E8F6DE92}" destId="{8059E766-C1AB-6B4A-9F74-BA2ED0B55454}" srcOrd="4" destOrd="0" parTransId="{5FC8524F-40F9-394F-9300-0789467150B5}" sibTransId="{BFB3E36B-583E-D64B-AC28-43098A251F32}"/>
    <dgm:cxn modelId="{26B970BE-BB66-A344-8A8B-97722FB71B69}" srcId="{29A23E3D-A7EF-7749-A8E4-ACF1E8F6DE92}" destId="{DBFB73CC-C96E-5C4A-A1FB-C07DB0A02A8E}" srcOrd="3" destOrd="0" parTransId="{4E4B93A1-77C9-6047-A60A-65C0A34FD2DA}" sibTransId="{D7B85731-C1C8-1E4B-9048-760987AC2DAF}"/>
    <dgm:cxn modelId="{3D062EC3-5B71-E345-809A-DCE740495C73}" type="presOf" srcId="{29F44C47-78AC-7145-92D1-8AABA0ABCEE6}" destId="{721103F0-454C-764A-82EE-3C26CF445680}" srcOrd="0" destOrd="0" presId="urn:microsoft.com/office/officeart/2008/layout/HexagonCluster"/>
    <dgm:cxn modelId="{796D17C4-E0DD-F44E-960A-2BCC8507001C}" type="presOf" srcId="{D7B85731-C1C8-1E4B-9048-760987AC2DAF}" destId="{6673410C-2E99-EB46-AD03-B1D2C4574F60}" srcOrd="0" destOrd="0" presId="urn:microsoft.com/office/officeart/2008/layout/HexagonCluster"/>
    <dgm:cxn modelId="{41320BC6-3F2C-D142-A6BA-11552FBE5016}" type="presOf" srcId="{7EF63D05-BACF-8F4A-A814-4F5C87F9A7E1}" destId="{929C3D09-BF15-8D4E-85E7-4A1452884684}" srcOrd="0" destOrd="0" presId="urn:microsoft.com/office/officeart/2008/layout/HexagonCluster"/>
    <dgm:cxn modelId="{EA3172D0-D7B3-4042-B630-8200769861C8}" type="presOf" srcId="{BD83CC96-158F-014B-92CB-90A3520F9DDB}" destId="{B87866EE-0F08-C144-BE11-663A08F19865}" srcOrd="0" destOrd="0" presId="urn:microsoft.com/office/officeart/2008/layout/HexagonCluster"/>
    <dgm:cxn modelId="{A5970CD7-34CB-A043-BBBD-B8CFCB6356CD}" srcId="{29A23E3D-A7EF-7749-A8E4-ACF1E8F6DE92}" destId="{BD83CC96-158F-014B-92CB-90A3520F9DDB}" srcOrd="7" destOrd="0" parTransId="{AE2B969C-FF98-674F-B38B-6B4A059FA293}" sibTransId="{A4C8E6DE-C7F4-BC4E-8300-85104689793A}"/>
    <dgm:cxn modelId="{205068F2-AC8F-2B4E-9672-AE2A4A126733}" srcId="{29A23E3D-A7EF-7749-A8E4-ACF1E8F6DE92}" destId="{59E9722F-7947-8148-A7F5-5BCC0A07C37E}" srcOrd="5" destOrd="0" parTransId="{DE1A69A7-BBFC-2241-95D7-2257E712399B}" sibTransId="{BFDFB985-DCA4-F441-A264-A826D37D20D0}"/>
    <dgm:cxn modelId="{69605CF5-82EB-3E45-BBA4-5C6C7B374464}" srcId="{29A23E3D-A7EF-7749-A8E4-ACF1E8F6DE92}" destId="{DB237EE7-8921-FB4C-B4A4-C1F4620CA408}" srcOrd="2" destOrd="0" parTransId="{A8224F23-16F1-824A-93BB-44CEA9EBD2DE}" sibTransId="{29F44C47-78AC-7145-92D1-8AABA0ABCEE6}"/>
    <dgm:cxn modelId="{73FB6358-A88A-914C-B915-B153DA2438AB}" type="presParOf" srcId="{5180A951-2CD6-1B43-A580-A115A7015CF1}" destId="{2ACCAC44-B619-0D4C-B84F-CE0A3D9F184E}" srcOrd="0" destOrd="0" presId="urn:microsoft.com/office/officeart/2008/layout/HexagonCluster"/>
    <dgm:cxn modelId="{7AE62906-D4C0-9640-B90E-490B5E1355B7}" type="presParOf" srcId="{2ACCAC44-B619-0D4C-B84F-CE0A3D9F184E}" destId="{E45D2F4D-C117-0648-A127-40646BD5D054}" srcOrd="0" destOrd="0" presId="urn:microsoft.com/office/officeart/2008/layout/HexagonCluster"/>
    <dgm:cxn modelId="{301F98CE-7D8B-A440-9CEC-8CC7F3FFC80F}" type="presParOf" srcId="{5180A951-2CD6-1B43-A580-A115A7015CF1}" destId="{AAF68A50-650B-1249-9F15-14DC7EEA18F7}" srcOrd="1" destOrd="0" presId="urn:microsoft.com/office/officeart/2008/layout/HexagonCluster"/>
    <dgm:cxn modelId="{9E091635-596E-C948-9B5D-6A92FF6316B5}" type="presParOf" srcId="{AAF68A50-650B-1249-9F15-14DC7EEA18F7}" destId="{3F5A4C97-9CF1-214B-B1E2-A4D80B9536E4}" srcOrd="0" destOrd="0" presId="urn:microsoft.com/office/officeart/2008/layout/HexagonCluster"/>
    <dgm:cxn modelId="{704F8A72-3EA3-9648-97FC-CFA81DEF0C8F}" type="presParOf" srcId="{5180A951-2CD6-1B43-A580-A115A7015CF1}" destId="{AC4079B9-4AD7-404A-8373-CE1F73070C56}" srcOrd="2" destOrd="0" presId="urn:microsoft.com/office/officeart/2008/layout/HexagonCluster"/>
    <dgm:cxn modelId="{7F916A5E-AEFB-9C44-90F2-AD29B9BC7ED9}" type="presParOf" srcId="{AC4079B9-4AD7-404A-8373-CE1F73070C56}" destId="{1436DE9A-232F-E041-AA2F-7350CDE1AA2E}" srcOrd="0" destOrd="0" presId="urn:microsoft.com/office/officeart/2008/layout/HexagonCluster"/>
    <dgm:cxn modelId="{9DCEB4E9-C24F-BA43-BF37-BC1C96D46B68}" type="presParOf" srcId="{5180A951-2CD6-1B43-A580-A115A7015CF1}" destId="{FA75FD6B-9CB2-5A41-BF19-CBB594F8CECC}" srcOrd="3" destOrd="0" presId="urn:microsoft.com/office/officeart/2008/layout/HexagonCluster"/>
    <dgm:cxn modelId="{FB5B02D8-6399-7848-9A0F-0E5235D0264C}" type="presParOf" srcId="{FA75FD6B-9CB2-5A41-BF19-CBB594F8CECC}" destId="{F18956E9-F1C8-BA44-B69C-D73140A94250}" srcOrd="0" destOrd="0" presId="urn:microsoft.com/office/officeart/2008/layout/HexagonCluster"/>
    <dgm:cxn modelId="{6F7DB7B5-929D-9046-8C56-CFFF011EEF98}" type="presParOf" srcId="{5180A951-2CD6-1B43-A580-A115A7015CF1}" destId="{2F8C1FBC-C840-E741-BC8B-BB20C75DBEB2}" srcOrd="4" destOrd="0" presId="urn:microsoft.com/office/officeart/2008/layout/HexagonCluster"/>
    <dgm:cxn modelId="{65C6E4BA-9803-BD4A-ADDC-615929561BE7}" type="presParOf" srcId="{2F8C1FBC-C840-E741-BC8B-BB20C75DBEB2}" destId="{B24B0B7B-C51E-734D-9D46-8CBE4847A988}" srcOrd="0" destOrd="0" presId="urn:microsoft.com/office/officeart/2008/layout/HexagonCluster"/>
    <dgm:cxn modelId="{B9EC396D-551C-614A-AD25-6A4816CD058C}" type="presParOf" srcId="{5180A951-2CD6-1B43-A580-A115A7015CF1}" destId="{04F3EFC0-4C34-9B46-A206-83E429C59620}" srcOrd="5" destOrd="0" presId="urn:microsoft.com/office/officeart/2008/layout/HexagonCluster"/>
    <dgm:cxn modelId="{6AEB4C1E-F3E2-5C47-AF5B-486471D516FE}" type="presParOf" srcId="{04F3EFC0-4C34-9B46-A206-83E429C59620}" destId="{9333E7BC-A630-F647-84AC-B530C514D449}" srcOrd="0" destOrd="0" presId="urn:microsoft.com/office/officeart/2008/layout/HexagonCluster"/>
    <dgm:cxn modelId="{C6753761-9694-9A49-A4A4-388CF48F045F}" type="presParOf" srcId="{5180A951-2CD6-1B43-A580-A115A7015CF1}" destId="{ECA33D33-4368-BB4A-98D4-0242B068676D}" srcOrd="6" destOrd="0" presId="urn:microsoft.com/office/officeart/2008/layout/HexagonCluster"/>
    <dgm:cxn modelId="{914E8030-3FD2-3649-8BBA-2755299D5DF1}" type="presParOf" srcId="{ECA33D33-4368-BB4A-98D4-0242B068676D}" destId="{44FFEBB6-EFB2-4942-8FFF-8A213C974660}" srcOrd="0" destOrd="0" presId="urn:microsoft.com/office/officeart/2008/layout/HexagonCluster"/>
    <dgm:cxn modelId="{97E61554-A020-D940-88F9-C5630E8D3DFD}" type="presParOf" srcId="{5180A951-2CD6-1B43-A580-A115A7015CF1}" destId="{1AE5987F-0EB9-A447-A78B-3394242F1D28}" srcOrd="7" destOrd="0" presId="urn:microsoft.com/office/officeart/2008/layout/HexagonCluster"/>
    <dgm:cxn modelId="{8E7C87F9-3A50-9E45-8F1D-BF99BF927F11}" type="presParOf" srcId="{1AE5987F-0EB9-A447-A78B-3394242F1D28}" destId="{E7D71C69-69EE-5D4B-BE5A-4663C60B510D}" srcOrd="0" destOrd="0" presId="urn:microsoft.com/office/officeart/2008/layout/HexagonCluster"/>
    <dgm:cxn modelId="{EB04663D-9CDB-4C41-920A-0F131A796513}" type="presParOf" srcId="{5180A951-2CD6-1B43-A580-A115A7015CF1}" destId="{A8F95180-2989-DD47-8AC0-6BB2957B2333}" srcOrd="8" destOrd="0" presId="urn:microsoft.com/office/officeart/2008/layout/HexagonCluster"/>
    <dgm:cxn modelId="{BE95CC44-9E97-BB4F-A6FE-56DB59632F19}" type="presParOf" srcId="{A8F95180-2989-DD47-8AC0-6BB2957B2333}" destId="{3EABDF83-FA32-0645-802F-54A083F0D7D1}" srcOrd="0" destOrd="0" presId="urn:microsoft.com/office/officeart/2008/layout/HexagonCluster"/>
    <dgm:cxn modelId="{454FBFC6-8E3C-254A-8986-685BC60999FA}" type="presParOf" srcId="{5180A951-2CD6-1B43-A580-A115A7015CF1}" destId="{0A84329B-0359-2446-8B77-5783B15B81E3}" srcOrd="9" destOrd="0" presId="urn:microsoft.com/office/officeart/2008/layout/HexagonCluster"/>
    <dgm:cxn modelId="{7C6CE78A-1404-2442-8D87-8D6075B144AC}" type="presParOf" srcId="{0A84329B-0359-2446-8B77-5783B15B81E3}" destId="{F2DA23BE-7BF0-234C-B01F-714A6D6C7C00}" srcOrd="0" destOrd="0" presId="urn:microsoft.com/office/officeart/2008/layout/HexagonCluster"/>
    <dgm:cxn modelId="{2877984B-6F28-7A42-AB72-3BE621958823}" type="presParOf" srcId="{5180A951-2CD6-1B43-A580-A115A7015CF1}" destId="{06862300-353E-8A41-A5B0-E8619FB0F84F}" srcOrd="10" destOrd="0" presId="urn:microsoft.com/office/officeart/2008/layout/HexagonCluster"/>
    <dgm:cxn modelId="{63DEDDC7-00CE-374D-867B-1ADB73DACF39}" type="presParOf" srcId="{06862300-353E-8A41-A5B0-E8619FB0F84F}" destId="{721103F0-454C-764A-82EE-3C26CF445680}" srcOrd="0" destOrd="0" presId="urn:microsoft.com/office/officeart/2008/layout/HexagonCluster"/>
    <dgm:cxn modelId="{DB46A711-CD9C-E04A-A6DB-4CB8B4F59056}" type="presParOf" srcId="{5180A951-2CD6-1B43-A580-A115A7015CF1}" destId="{EC2201D3-0EEB-3345-A337-00580F833656}" srcOrd="11" destOrd="0" presId="urn:microsoft.com/office/officeart/2008/layout/HexagonCluster"/>
    <dgm:cxn modelId="{3E459D01-63DA-514A-B3EF-1F17DFB4FF39}" type="presParOf" srcId="{EC2201D3-0EEB-3345-A337-00580F833656}" destId="{63A5EE16-C550-4648-829A-F1201C6DE6D7}" srcOrd="0" destOrd="0" presId="urn:microsoft.com/office/officeart/2008/layout/HexagonCluster"/>
    <dgm:cxn modelId="{6DDD6523-B237-8743-8F6F-3630949F476C}" type="presParOf" srcId="{5180A951-2CD6-1B43-A580-A115A7015CF1}" destId="{FAF1DA0E-BD5C-774F-B8F9-2070529D8B15}" srcOrd="12" destOrd="0" presId="urn:microsoft.com/office/officeart/2008/layout/HexagonCluster"/>
    <dgm:cxn modelId="{2DAF087D-2E44-2F4B-9B60-636B83D2E4EF}" type="presParOf" srcId="{FAF1DA0E-BD5C-774F-B8F9-2070529D8B15}" destId="{40A4CFCF-8C69-4C4A-8D75-B31FCFC6A39E}" srcOrd="0" destOrd="0" presId="urn:microsoft.com/office/officeart/2008/layout/HexagonCluster"/>
    <dgm:cxn modelId="{BDF2387D-E7E6-5A40-ADD8-01C8ADA08565}" type="presParOf" srcId="{5180A951-2CD6-1B43-A580-A115A7015CF1}" destId="{7126A62B-F449-894A-BBBE-ADAEC19B47C7}" srcOrd="13" destOrd="0" presId="urn:microsoft.com/office/officeart/2008/layout/HexagonCluster"/>
    <dgm:cxn modelId="{A952D3C7-D152-AE4B-8D69-7F7676B29A57}" type="presParOf" srcId="{7126A62B-F449-894A-BBBE-ADAEC19B47C7}" destId="{8B7F8381-7BA5-CA4F-9BB9-3F9984137176}" srcOrd="0" destOrd="0" presId="urn:microsoft.com/office/officeart/2008/layout/HexagonCluster"/>
    <dgm:cxn modelId="{5813CC89-E365-2948-9D21-D4C33307A2AE}" type="presParOf" srcId="{5180A951-2CD6-1B43-A580-A115A7015CF1}" destId="{E0E48399-D224-A54B-A969-484ADD4F78D2}" srcOrd="14" destOrd="0" presId="urn:microsoft.com/office/officeart/2008/layout/HexagonCluster"/>
    <dgm:cxn modelId="{BC79A5AA-C048-914C-A71B-C67A84607CC9}" type="presParOf" srcId="{E0E48399-D224-A54B-A969-484ADD4F78D2}" destId="{6673410C-2E99-EB46-AD03-B1D2C4574F60}" srcOrd="0" destOrd="0" presId="urn:microsoft.com/office/officeart/2008/layout/HexagonCluster"/>
    <dgm:cxn modelId="{1D232287-C558-644A-B18C-F4E2DDA498A4}" type="presParOf" srcId="{5180A951-2CD6-1B43-A580-A115A7015CF1}" destId="{8829195E-23BA-A84F-B379-B57B982A97B7}" srcOrd="15" destOrd="0" presId="urn:microsoft.com/office/officeart/2008/layout/HexagonCluster"/>
    <dgm:cxn modelId="{53AAA520-1EF7-D94F-8249-0BC228369EF9}" type="presParOf" srcId="{8829195E-23BA-A84F-B379-B57B982A97B7}" destId="{0F8F23CD-4D0E-0848-B3CD-E194261B3528}" srcOrd="0" destOrd="0" presId="urn:microsoft.com/office/officeart/2008/layout/HexagonCluster"/>
    <dgm:cxn modelId="{22B0FA34-7F14-884A-A8F6-EB51640E6B18}" type="presParOf" srcId="{5180A951-2CD6-1B43-A580-A115A7015CF1}" destId="{B6FA1730-44AE-E64D-A4EE-81F563E97EC1}" srcOrd="16" destOrd="0" presId="urn:microsoft.com/office/officeart/2008/layout/HexagonCluster"/>
    <dgm:cxn modelId="{B47E2FFC-1AB1-454E-B90B-A26D09E3738D}" type="presParOf" srcId="{B6FA1730-44AE-E64D-A4EE-81F563E97EC1}" destId="{B7F19714-5249-C144-A5DE-46CA1EE54909}" srcOrd="0" destOrd="0" presId="urn:microsoft.com/office/officeart/2008/layout/HexagonCluster"/>
    <dgm:cxn modelId="{119126B7-E44C-8249-A687-5E15C21E1F39}" type="presParOf" srcId="{5180A951-2CD6-1B43-A580-A115A7015CF1}" destId="{8AFE0A9E-5468-B04D-B95C-5F0F0F4F6E08}" srcOrd="17" destOrd="0" presId="urn:microsoft.com/office/officeart/2008/layout/HexagonCluster"/>
    <dgm:cxn modelId="{4300AE46-3075-D648-9196-811F289230F1}" type="presParOf" srcId="{8AFE0A9E-5468-B04D-B95C-5F0F0F4F6E08}" destId="{49653E55-A23F-F240-BA01-E47CE77F51D6}" srcOrd="0" destOrd="0" presId="urn:microsoft.com/office/officeart/2008/layout/HexagonCluster"/>
    <dgm:cxn modelId="{10A9A415-1F8B-9C44-9072-7071F969266D}" type="presParOf" srcId="{5180A951-2CD6-1B43-A580-A115A7015CF1}" destId="{F61DFC92-F5C2-4A4F-B633-0AD8C3561CCC}" srcOrd="18" destOrd="0" presId="urn:microsoft.com/office/officeart/2008/layout/HexagonCluster"/>
    <dgm:cxn modelId="{84036B31-386A-2946-9A1A-44F7A7BDDA01}" type="presParOf" srcId="{F61DFC92-F5C2-4A4F-B633-0AD8C3561CCC}" destId="{E9B07E5C-CFC4-244F-B121-925BE9757C48}" srcOrd="0" destOrd="0" presId="urn:microsoft.com/office/officeart/2008/layout/HexagonCluster"/>
    <dgm:cxn modelId="{8C3536FF-B60A-2C45-B288-F21625E42362}" type="presParOf" srcId="{5180A951-2CD6-1B43-A580-A115A7015CF1}" destId="{59FD6605-2249-564B-B3AD-C3C07BEA7D09}" srcOrd="19" destOrd="0" presId="urn:microsoft.com/office/officeart/2008/layout/HexagonCluster"/>
    <dgm:cxn modelId="{40D42F4C-62AB-8745-BCE4-6A733B1DDDC3}" type="presParOf" srcId="{59FD6605-2249-564B-B3AD-C3C07BEA7D09}" destId="{8F9E172E-93C4-E04E-926B-1106BBD0C0B8}" srcOrd="0" destOrd="0" presId="urn:microsoft.com/office/officeart/2008/layout/HexagonCluster"/>
    <dgm:cxn modelId="{7D3D9340-2931-D34F-9E93-D752FA540C37}" type="presParOf" srcId="{5180A951-2CD6-1B43-A580-A115A7015CF1}" destId="{D322304A-4996-D040-AE5D-E3E613636A51}" srcOrd="20" destOrd="0" presId="urn:microsoft.com/office/officeart/2008/layout/HexagonCluster"/>
    <dgm:cxn modelId="{29CE3669-79FE-3B4A-B5F8-45983C299E0F}" type="presParOf" srcId="{D322304A-4996-D040-AE5D-E3E613636A51}" destId="{910C6B51-BA5D-B948-9178-E631AF14338E}" srcOrd="0" destOrd="0" presId="urn:microsoft.com/office/officeart/2008/layout/HexagonCluster"/>
    <dgm:cxn modelId="{0E2F0632-8CAE-CC42-92B4-52DDE8935A74}" type="presParOf" srcId="{5180A951-2CD6-1B43-A580-A115A7015CF1}" destId="{778F4905-CDB9-2743-981C-D06612ED51C2}" srcOrd="21" destOrd="0" presId="urn:microsoft.com/office/officeart/2008/layout/HexagonCluster"/>
    <dgm:cxn modelId="{1C7040A8-8BB8-F64B-A666-71E00AF00824}" type="presParOf" srcId="{778F4905-CDB9-2743-981C-D06612ED51C2}" destId="{5CD781EC-1EE4-FB44-AE83-E535E67A49CF}" srcOrd="0" destOrd="0" presId="urn:microsoft.com/office/officeart/2008/layout/HexagonCluster"/>
    <dgm:cxn modelId="{DBF1077E-1711-324A-94D5-0D05588E8B2C}" type="presParOf" srcId="{5180A951-2CD6-1B43-A580-A115A7015CF1}" destId="{E35C9DB5-C93E-494F-8591-2A5C2379375C}" srcOrd="22" destOrd="0" presId="urn:microsoft.com/office/officeart/2008/layout/HexagonCluster"/>
    <dgm:cxn modelId="{FF71D22E-EFEB-E842-A650-080A0CA5C60E}" type="presParOf" srcId="{E35C9DB5-C93E-494F-8591-2A5C2379375C}" destId="{10D791D7-3F5E-1B4F-97F7-8DFDBA1A7465}" srcOrd="0" destOrd="0" presId="urn:microsoft.com/office/officeart/2008/layout/HexagonCluster"/>
    <dgm:cxn modelId="{CD166C3E-1B68-1E48-A7B3-483B966EF8E3}" type="presParOf" srcId="{5180A951-2CD6-1B43-A580-A115A7015CF1}" destId="{F5BF6E9A-9CD4-7C4C-81D9-EA3EB3236B40}" srcOrd="23" destOrd="0" presId="urn:microsoft.com/office/officeart/2008/layout/HexagonCluster"/>
    <dgm:cxn modelId="{1DA13543-0597-0A48-8438-463E058AF734}" type="presParOf" srcId="{F5BF6E9A-9CD4-7C4C-81D9-EA3EB3236B40}" destId="{189C80F0-10E7-3C4D-ADDB-CC64A8770565}" srcOrd="0" destOrd="0" presId="urn:microsoft.com/office/officeart/2008/layout/HexagonCluster"/>
    <dgm:cxn modelId="{47F031FD-087F-D54F-ABFA-60BBBB746D44}" type="presParOf" srcId="{5180A951-2CD6-1B43-A580-A115A7015CF1}" destId="{AD3E6294-3B69-A24E-8875-92B0172648F0}" srcOrd="24" destOrd="0" presId="urn:microsoft.com/office/officeart/2008/layout/HexagonCluster"/>
    <dgm:cxn modelId="{54803292-E322-E244-80D9-3B2CBF0B4ED7}" type="presParOf" srcId="{AD3E6294-3B69-A24E-8875-92B0172648F0}" destId="{616C027D-F831-5D4A-8D12-79DD288C11FC}" srcOrd="0" destOrd="0" presId="urn:microsoft.com/office/officeart/2008/layout/HexagonCluster"/>
    <dgm:cxn modelId="{0A257602-DD83-4448-A2D9-268B5AFFF65B}" type="presParOf" srcId="{5180A951-2CD6-1B43-A580-A115A7015CF1}" destId="{81A031A3-53C5-5E4C-801D-38B1163F417B}" srcOrd="25" destOrd="0" presId="urn:microsoft.com/office/officeart/2008/layout/HexagonCluster"/>
    <dgm:cxn modelId="{38E0D8C4-3EA6-8B43-82E0-4BFFF1299287}" type="presParOf" srcId="{81A031A3-53C5-5E4C-801D-38B1163F417B}" destId="{3939489B-F123-F54E-B8F5-4DEBBE9CAF4D}" srcOrd="0" destOrd="0" presId="urn:microsoft.com/office/officeart/2008/layout/HexagonCluster"/>
    <dgm:cxn modelId="{868DF54E-235A-8D4E-AE95-2DEC06ED9EE6}" type="presParOf" srcId="{5180A951-2CD6-1B43-A580-A115A7015CF1}" destId="{0766D73F-D6A0-0D4C-A960-D3AD2ED6C382}" srcOrd="26" destOrd="0" presId="urn:microsoft.com/office/officeart/2008/layout/HexagonCluster"/>
    <dgm:cxn modelId="{57428A98-B5AA-4640-B68A-B8E216141BF9}" type="presParOf" srcId="{0766D73F-D6A0-0D4C-A960-D3AD2ED6C382}" destId="{81E7C189-D022-7340-AE19-DD64F9CDF6D3}" srcOrd="0" destOrd="0" presId="urn:microsoft.com/office/officeart/2008/layout/HexagonCluster"/>
    <dgm:cxn modelId="{D3156C66-E7CF-9C46-ABFF-051A6E68A8F0}" type="presParOf" srcId="{5180A951-2CD6-1B43-A580-A115A7015CF1}" destId="{60B50D3D-7896-E84D-AB67-C9170190C614}" srcOrd="27" destOrd="0" presId="urn:microsoft.com/office/officeart/2008/layout/HexagonCluster"/>
    <dgm:cxn modelId="{B55691DD-BDCD-2B40-A02F-F49341454F13}" type="presParOf" srcId="{60B50D3D-7896-E84D-AB67-C9170190C614}" destId="{EA2A9B70-7AD9-5C49-B299-E5DA62838D55}" srcOrd="0" destOrd="0" presId="urn:microsoft.com/office/officeart/2008/layout/HexagonCluster"/>
    <dgm:cxn modelId="{8438DA60-1A31-924F-BD71-4C02A2D6E71D}" type="presParOf" srcId="{5180A951-2CD6-1B43-A580-A115A7015CF1}" destId="{1CEF5BC1-F12D-9147-A325-4F32C6C28B1D}" srcOrd="28" destOrd="0" presId="urn:microsoft.com/office/officeart/2008/layout/HexagonCluster"/>
    <dgm:cxn modelId="{27BF1447-7D4D-CD47-90A1-64CD7FBD917A}" type="presParOf" srcId="{1CEF5BC1-F12D-9147-A325-4F32C6C28B1D}" destId="{B87866EE-0F08-C144-BE11-663A08F19865}" srcOrd="0" destOrd="0" presId="urn:microsoft.com/office/officeart/2008/layout/HexagonCluster"/>
    <dgm:cxn modelId="{83BA88F2-F3D7-3C40-BA10-B930DDC8000B}" type="presParOf" srcId="{5180A951-2CD6-1B43-A580-A115A7015CF1}" destId="{7217B2F9-D346-C742-9730-E84E890D94A2}" srcOrd="29" destOrd="0" presId="urn:microsoft.com/office/officeart/2008/layout/HexagonCluster"/>
    <dgm:cxn modelId="{0A14FE4E-7210-A047-A1F4-8483E98953EC}" type="presParOf" srcId="{7217B2F9-D346-C742-9730-E84E890D94A2}" destId="{57A646D3-C048-CA41-B68F-80F4659F2323}" srcOrd="0" destOrd="0" presId="urn:microsoft.com/office/officeart/2008/layout/HexagonCluster"/>
    <dgm:cxn modelId="{D0F11E64-008E-2C44-96FE-B19712C1F705}" type="presParOf" srcId="{5180A951-2CD6-1B43-A580-A115A7015CF1}" destId="{5EBF5931-B271-034B-A6EC-E1CBBF68AEEC}" srcOrd="30" destOrd="0" presId="urn:microsoft.com/office/officeart/2008/layout/HexagonCluster"/>
    <dgm:cxn modelId="{8B9175E4-E382-764D-8EA1-E2F5A1D6C8F4}" type="presParOf" srcId="{5EBF5931-B271-034B-A6EC-E1CBBF68AEEC}" destId="{99682617-5BCD-8F4F-855A-7F362A0C1EBA}" srcOrd="0" destOrd="0" presId="urn:microsoft.com/office/officeart/2008/layout/HexagonCluster"/>
    <dgm:cxn modelId="{98EF6A0D-A799-EA44-BD97-3683DAB48134}" type="presParOf" srcId="{5180A951-2CD6-1B43-A580-A115A7015CF1}" destId="{11EEFF9F-11C2-5A4D-B8D2-C5B46A14D5BF}" srcOrd="31" destOrd="0" presId="urn:microsoft.com/office/officeart/2008/layout/HexagonCluster"/>
    <dgm:cxn modelId="{A3832667-CA10-E442-A4BD-2E3AE156401D}" type="presParOf" srcId="{11EEFF9F-11C2-5A4D-B8D2-C5B46A14D5BF}" destId="{3C610483-AF1C-AC44-B99B-DF96AE167401}" srcOrd="0" destOrd="0" presId="urn:microsoft.com/office/officeart/2008/layout/HexagonCluster"/>
    <dgm:cxn modelId="{5DA9A171-F268-E243-8B17-8D8E4592BEE3}" type="presParOf" srcId="{5180A951-2CD6-1B43-A580-A115A7015CF1}" destId="{B4A11AA0-C408-DC40-A0B2-82C478B581D6}" srcOrd="32" destOrd="0" presId="urn:microsoft.com/office/officeart/2008/layout/HexagonCluster"/>
    <dgm:cxn modelId="{057372BA-5222-794D-B3B6-08A8C532B4F1}" type="presParOf" srcId="{B4A11AA0-C408-DC40-A0B2-82C478B581D6}" destId="{929C3D09-BF15-8D4E-85E7-4A1452884684}" srcOrd="0" destOrd="0" presId="urn:microsoft.com/office/officeart/2008/layout/HexagonCluster"/>
    <dgm:cxn modelId="{E4AC39C2-509F-2C42-918C-A19E76F3FA35}" type="presParOf" srcId="{5180A951-2CD6-1B43-A580-A115A7015CF1}" destId="{EA4D44ED-8F98-D149-B18E-7E677EF71564}" srcOrd="33" destOrd="0" presId="urn:microsoft.com/office/officeart/2008/layout/HexagonCluster"/>
    <dgm:cxn modelId="{3E0C3BF2-7C0C-334C-A3D3-9727E0816035}" type="presParOf" srcId="{EA4D44ED-8F98-D149-B18E-7E677EF71564}" destId="{2F306DC4-ACCA-4548-893E-DEC45353E93E}" srcOrd="0" destOrd="0" presId="urn:microsoft.com/office/officeart/2008/layout/HexagonCluster"/>
    <dgm:cxn modelId="{F6FB9BE2-C3FA-4F4E-AB14-2FBFB5BDE701}" type="presParOf" srcId="{5180A951-2CD6-1B43-A580-A115A7015CF1}" destId="{E5B3C884-CD5F-C645-9A90-CF53349283B5}" srcOrd="34" destOrd="0" presId="urn:microsoft.com/office/officeart/2008/layout/HexagonCluster"/>
    <dgm:cxn modelId="{4E7B9CCC-BF7D-EF4C-B0E2-C6DEA063EB30}" type="presParOf" srcId="{E5B3C884-CD5F-C645-9A90-CF53349283B5}" destId="{354E8716-DD76-D64C-8C9E-6134184BE86C}" srcOrd="0" destOrd="0" presId="urn:microsoft.com/office/officeart/2008/layout/HexagonCluster"/>
    <dgm:cxn modelId="{B1842CD1-D0D3-7B46-B6D6-F68441A3BED6}" type="presParOf" srcId="{5180A951-2CD6-1B43-A580-A115A7015CF1}" destId="{F6631328-F9FF-CC4A-9E62-37ABAA17733F}" srcOrd="35" destOrd="0" presId="urn:microsoft.com/office/officeart/2008/layout/HexagonCluster"/>
    <dgm:cxn modelId="{0740A28C-67AB-D04F-B6F7-11634D3921DF}" type="presParOf" srcId="{F6631328-F9FF-CC4A-9E62-37ABAA17733F}" destId="{0EC3B1C6-99F0-AC4C-8F9C-FC84305F9A9C}" srcOrd="0" destOrd="0" presId="urn:microsoft.com/office/officeart/2008/layout/HexagonCluster"/>
    <dgm:cxn modelId="{92F13B6F-557C-444E-AA80-C68160EBFCB5}" type="presParOf" srcId="{5180A951-2CD6-1B43-A580-A115A7015CF1}" destId="{BC86F284-E4B4-6548-8029-1A0BFF16FA63}" srcOrd="36" destOrd="0" presId="urn:microsoft.com/office/officeart/2008/layout/HexagonCluster"/>
    <dgm:cxn modelId="{4610698C-0F46-1849-9AD7-A12B5534CE82}" type="presParOf" srcId="{BC86F284-E4B4-6548-8029-1A0BFF16FA63}" destId="{7AC018A3-8DA3-EC40-851C-822B3756B873}" srcOrd="0" destOrd="0" presId="urn:microsoft.com/office/officeart/2008/layout/HexagonCluster"/>
    <dgm:cxn modelId="{E2A7EE09-208E-F041-B922-28686FDD4A8D}" type="presParOf" srcId="{5180A951-2CD6-1B43-A580-A115A7015CF1}" destId="{AFDF93CC-DE8B-E743-81BA-F0A0BBD956BE}" srcOrd="37" destOrd="0" presId="urn:microsoft.com/office/officeart/2008/layout/HexagonCluster"/>
    <dgm:cxn modelId="{75BDE38F-637C-9E48-AE96-64E68AA16FBC}" type="presParOf" srcId="{AFDF93CC-DE8B-E743-81BA-F0A0BBD956BE}" destId="{7762D888-17CB-B146-B90B-ADD123B8D581}" srcOrd="0" destOrd="0" presId="urn:microsoft.com/office/officeart/2008/layout/HexagonCluster"/>
    <dgm:cxn modelId="{B496826F-3571-AE43-89BE-6E2CDFB992F2}" type="presParOf" srcId="{5180A951-2CD6-1B43-A580-A115A7015CF1}" destId="{D4DB88B1-D931-1648-B5F7-200B8CF777A4}" srcOrd="38" destOrd="0" presId="urn:microsoft.com/office/officeart/2008/layout/HexagonCluster"/>
    <dgm:cxn modelId="{09162ECD-63AC-2947-A226-D98AC5AB38D1}" type="presParOf" srcId="{D4DB88B1-D931-1648-B5F7-200B8CF777A4}" destId="{5EAEB691-5D2E-B743-8804-2B3F04D27120}" srcOrd="0" destOrd="0" presId="urn:microsoft.com/office/officeart/2008/layout/HexagonCluster"/>
    <dgm:cxn modelId="{C55A24A9-D447-2E4B-B7DF-70CFF2C5904B}" type="presParOf" srcId="{5180A951-2CD6-1B43-A580-A115A7015CF1}" destId="{AFEC128A-6E94-6944-BCF6-15A024296633}" srcOrd="39" destOrd="0" presId="urn:microsoft.com/office/officeart/2008/layout/HexagonCluster"/>
    <dgm:cxn modelId="{1F383A1D-C347-7C4E-8E2B-ABE40125B7D0}" type="presParOf" srcId="{AFEC128A-6E94-6944-BCF6-15A024296633}" destId="{ADD3148E-2FFA-C947-BE13-410F6CE5C311}" srcOrd="0" destOrd="0" presId="urn:microsoft.com/office/officeart/2008/layout/HexagonCluster"/>
    <dgm:cxn modelId="{8F1193E1-6FF9-EF4F-81D8-589559908DCF}" type="presParOf" srcId="{5180A951-2CD6-1B43-A580-A115A7015CF1}" destId="{C6D53D96-B7DE-AF4B-91A3-839C2AA194ED}" srcOrd="40" destOrd="0" presId="urn:microsoft.com/office/officeart/2008/layout/HexagonCluster"/>
    <dgm:cxn modelId="{FDAB6F81-3E4B-F240-AB96-363FE0EEFF88}" type="presParOf" srcId="{C6D53D96-B7DE-AF4B-91A3-839C2AA194ED}" destId="{D541AB61-0975-5946-B438-4A141AF25F7F}" srcOrd="0" destOrd="0" presId="urn:microsoft.com/office/officeart/2008/layout/HexagonCluster"/>
    <dgm:cxn modelId="{C87F670C-98D8-9F42-809F-663497C8E561}" type="presParOf" srcId="{5180A951-2CD6-1B43-A580-A115A7015CF1}" destId="{FB6D24ED-27F8-9443-9FBA-A7C4A02548C7}" srcOrd="41" destOrd="0" presId="urn:microsoft.com/office/officeart/2008/layout/HexagonCluster"/>
    <dgm:cxn modelId="{A18E08CA-133E-FD4E-86FE-609C0B32FB9A}" type="presParOf" srcId="{FB6D24ED-27F8-9443-9FBA-A7C4A02548C7}" destId="{4B338E96-AD3E-5540-A9D8-4B0CF7018C0B}" srcOrd="0" destOrd="0" presId="urn:microsoft.com/office/officeart/2008/layout/HexagonCluster"/>
    <dgm:cxn modelId="{FF935458-4EC4-E24C-8EC5-3A74FF3DC863}" type="presParOf" srcId="{5180A951-2CD6-1B43-A580-A115A7015CF1}" destId="{3ECEAFF4-894A-0D46-8177-F99255A38C64}" srcOrd="42" destOrd="0" presId="urn:microsoft.com/office/officeart/2008/layout/HexagonCluster"/>
    <dgm:cxn modelId="{4C8FF151-6A0D-7348-8FC7-062D7DBFFD88}" type="presParOf" srcId="{3ECEAFF4-894A-0D46-8177-F99255A38C64}" destId="{82231416-2C35-AD4E-B11B-298C105B60A0}" srcOrd="0" destOrd="0" presId="urn:microsoft.com/office/officeart/2008/layout/HexagonCluster"/>
    <dgm:cxn modelId="{3AE8C4CC-71F3-ED47-86DA-F89FEE768C98}" type="presParOf" srcId="{5180A951-2CD6-1B43-A580-A115A7015CF1}" destId="{6A151F17-94BB-E448-BECE-06083B3495D9}" srcOrd="43" destOrd="0" presId="urn:microsoft.com/office/officeart/2008/layout/HexagonCluster"/>
    <dgm:cxn modelId="{A1C3ABC1-4AD9-4E41-96DB-714E87E6AA0A}" type="presParOf" srcId="{6A151F17-94BB-E448-BECE-06083B3495D9}" destId="{68679BA3-6DEA-1446-8942-A21065B0A8B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35499E-7C22-2A44-B19D-BB70434C71C3}"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fr-FR"/>
        </a:p>
      </dgm:t>
    </dgm:pt>
    <dgm:pt modelId="{771CD139-2493-F640-963C-11002867F354}">
      <dgm:prSet phldrT="[Texte]"/>
      <dgm:spPr/>
      <dgm:t>
        <a:bodyPr/>
        <a:lstStyle/>
        <a:p>
          <a:r>
            <a:rPr lang="fr-FR" dirty="0"/>
            <a:t>Recherche et développement (R&amp;D)</a:t>
          </a:r>
        </a:p>
      </dgm:t>
    </dgm:pt>
    <dgm:pt modelId="{F8E4E63A-DB0D-A345-A5EF-BA4D07B4ABC0}" type="parTrans" cxnId="{86C9CAB8-C13E-1A4F-80AF-D25CA030866B}">
      <dgm:prSet/>
      <dgm:spPr/>
      <dgm:t>
        <a:bodyPr/>
        <a:lstStyle/>
        <a:p>
          <a:endParaRPr lang="fr-FR"/>
        </a:p>
      </dgm:t>
    </dgm:pt>
    <dgm:pt modelId="{4D493F8A-D856-2544-9BA5-6DCDBFBDF616}" type="sibTrans" cxnId="{86C9CAB8-C13E-1A4F-80AF-D25CA030866B}">
      <dgm:prSet/>
      <dgm:spPr/>
      <dgm:t>
        <a:bodyPr/>
        <a:lstStyle/>
        <a:p>
          <a:endParaRPr lang="fr-FR"/>
        </a:p>
      </dgm:t>
    </dgm:pt>
    <dgm:pt modelId="{BE99A8DE-767D-F442-A99E-8821D61620CC}">
      <dgm:prSet phldrT="[Texte]"/>
      <dgm:spPr/>
      <dgm:t>
        <a:bodyPr/>
        <a:lstStyle/>
        <a:p>
          <a:r>
            <a:rPr lang="fr-FR" dirty="0"/>
            <a:t>Méthodes</a:t>
          </a:r>
        </a:p>
      </dgm:t>
    </dgm:pt>
    <dgm:pt modelId="{13CEFBF1-968B-0C4B-A408-28F50BC4F572}" type="parTrans" cxnId="{837488A0-4306-3441-906E-871CB5BCD426}">
      <dgm:prSet/>
      <dgm:spPr/>
      <dgm:t>
        <a:bodyPr/>
        <a:lstStyle/>
        <a:p>
          <a:endParaRPr lang="fr-FR"/>
        </a:p>
      </dgm:t>
    </dgm:pt>
    <dgm:pt modelId="{5FFC7261-2D3B-3C48-900B-755F7865D95D}" type="sibTrans" cxnId="{837488A0-4306-3441-906E-871CB5BCD426}">
      <dgm:prSet/>
      <dgm:spPr/>
      <dgm:t>
        <a:bodyPr/>
        <a:lstStyle/>
        <a:p>
          <a:endParaRPr lang="fr-FR"/>
        </a:p>
      </dgm:t>
    </dgm:pt>
    <dgm:pt modelId="{EAC38B00-3D69-824A-AE14-0CEAB5F63ED5}">
      <dgm:prSet phldrT="[Texte]"/>
      <dgm:spPr/>
      <dgm:t>
        <a:bodyPr/>
        <a:lstStyle/>
        <a:p>
          <a:r>
            <a:rPr lang="fr-FR" dirty="0"/>
            <a:t>Procédés</a:t>
          </a:r>
        </a:p>
      </dgm:t>
    </dgm:pt>
    <dgm:pt modelId="{1EE78B23-C513-F24A-B063-27029E54F29F}" type="parTrans" cxnId="{1F86AD55-4ADA-CC43-A97B-CB812EBA076B}">
      <dgm:prSet/>
      <dgm:spPr/>
      <dgm:t>
        <a:bodyPr/>
        <a:lstStyle/>
        <a:p>
          <a:endParaRPr lang="fr-FR"/>
        </a:p>
      </dgm:t>
    </dgm:pt>
    <dgm:pt modelId="{AECB58DD-A534-2D40-9398-9983585F98FB}" type="sibTrans" cxnId="{1F86AD55-4ADA-CC43-A97B-CB812EBA076B}">
      <dgm:prSet/>
      <dgm:spPr/>
      <dgm:t>
        <a:bodyPr/>
        <a:lstStyle/>
        <a:p>
          <a:endParaRPr lang="fr-FR"/>
        </a:p>
      </dgm:t>
    </dgm:pt>
    <dgm:pt modelId="{D1B16071-AE8A-D94F-AB4F-CA28535D3A77}">
      <dgm:prSet phldrT="[Texte]"/>
      <dgm:spPr/>
      <dgm:t>
        <a:bodyPr/>
        <a:lstStyle/>
        <a:p>
          <a:r>
            <a:rPr lang="fr-FR" dirty="0"/>
            <a:t>Outils spécifiques</a:t>
          </a:r>
        </a:p>
      </dgm:t>
    </dgm:pt>
    <dgm:pt modelId="{75B89F09-C3E0-2748-B81E-BD998AF51577}" type="parTrans" cxnId="{843925B3-51D4-6644-836A-2240D9FF6E07}">
      <dgm:prSet/>
      <dgm:spPr/>
      <dgm:t>
        <a:bodyPr/>
        <a:lstStyle/>
        <a:p>
          <a:endParaRPr lang="fr-FR"/>
        </a:p>
      </dgm:t>
    </dgm:pt>
    <dgm:pt modelId="{E88C7E6F-28E0-7549-9008-E23E2C21F317}" type="sibTrans" cxnId="{843925B3-51D4-6644-836A-2240D9FF6E07}">
      <dgm:prSet/>
      <dgm:spPr/>
      <dgm:t>
        <a:bodyPr/>
        <a:lstStyle/>
        <a:p>
          <a:endParaRPr lang="fr-FR"/>
        </a:p>
      </dgm:t>
    </dgm:pt>
    <dgm:pt modelId="{B3E22907-BFEA-D946-A0C4-9E122344BC88}" type="pres">
      <dgm:prSet presAssocID="{D835499E-7C22-2A44-B19D-BB70434C71C3}" presName="Name0" presStyleCnt="0">
        <dgm:presLayoutVars>
          <dgm:chMax val="7"/>
          <dgm:chPref val="7"/>
          <dgm:dir/>
        </dgm:presLayoutVars>
      </dgm:prSet>
      <dgm:spPr/>
    </dgm:pt>
    <dgm:pt modelId="{FB5539F6-A116-7A4C-9883-67E92E9CE498}" type="pres">
      <dgm:prSet presAssocID="{D835499E-7C22-2A44-B19D-BB70434C71C3}" presName="Name1" presStyleCnt="0"/>
      <dgm:spPr/>
    </dgm:pt>
    <dgm:pt modelId="{8F16A240-38C5-8D4B-B1CF-8E8EDA2BEB07}" type="pres">
      <dgm:prSet presAssocID="{D835499E-7C22-2A44-B19D-BB70434C71C3}" presName="cycle" presStyleCnt="0"/>
      <dgm:spPr/>
    </dgm:pt>
    <dgm:pt modelId="{01CB2C7F-158A-7641-8A4D-82FCA9F178F1}" type="pres">
      <dgm:prSet presAssocID="{D835499E-7C22-2A44-B19D-BB70434C71C3}" presName="srcNode" presStyleLbl="node1" presStyleIdx="0" presStyleCnt="4"/>
      <dgm:spPr/>
    </dgm:pt>
    <dgm:pt modelId="{8AE9848F-E5A0-C149-8A64-701A9E1642E5}" type="pres">
      <dgm:prSet presAssocID="{D835499E-7C22-2A44-B19D-BB70434C71C3}" presName="conn" presStyleLbl="parChTrans1D2" presStyleIdx="0" presStyleCnt="1"/>
      <dgm:spPr/>
    </dgm:pt>
    <dgm:pt modelId="{7A4ED51F-D883-9042-A189-5AC556D430E9}" type="pres">
      <dgm:prSet presAssocID="{D835499E-7C22-2A44-B19D-BB70434C71C3}" presName="extraNode" presStyleLbl="node1" presStyleIdx="0" presStyleCnt="4"/>
      <dgm:spPr/>
    </dgm:pt>
    <dgm:pt modelId="{D833758B-BCDE-8C45-A3B9-62431483FC1B}" type="pres">
      <dgm:prSet presAssocID="{D835499E-7C22-2A44-B19D-BB70434C71C3}" presName="dstNode" presStyleLbl="node1" presStyleIdx="0" presStyleCnt="4"/>
      <dgm:spPr/>
    </dgm:pt>
    <dgm:pt modelId="{58B404A2-8339-5047-9F28-F6AC3518EA57}" type="pres">
      <dgm:prSet presAssocID="{771CD139-2493-F640-963C-11002867F354}" presName="text_1" presStyleLbl="node1" presStyleIdx="0" presStyleCnt="4">
        <dgm:presLayoutVars>
          <dgm:bulletEnabled val="1"/>
        </dgm:presLayoutVars>
      </dgm:prSet>
      <dgm:spPr/>
    </dgm:pt>
    <dgm:pt modelId="{369DA170-748A-E245-89BB-BF4895C0EA6C}" type="pres">
      <dgm:prSet presAssocID="{771CD139-2493-F640-963C-11002867F354}" presName="accent_1" presStyleCnt="0"/>
      <dgm:spPr/>
    </dgm:pt>
    <dgm:pt modelId="{B2F63E89-AA5A-D949-AC7C-680F41432E08}" type="pres">
      <dgm:prSet presAssocID="{771CD139-2493-F640-963C-11002867F354}" presName="accentRepeatNode" presStyleLbl="solidFgAcc1" presStyleIdx="0" presStyleCnt="4"/>
      <dgm:spPr/>
    </dgm:pt>
    <dgm:pt modelId="{0C6C378C-6400-9646-B9C5-04E3CF442F7E}" type="pres">
      <dgm:prSet presAssocID="{BE99A8DE-767D-F442-A99E-8821D61620CC}" presName="text_2" presStyleLbl="node1" presStyleIdx="1" presStyleCnt="4">
        <dgm:presLayoutVars>
          <dgm:bulletEnabled val="1"/>
        </dgm:presLayoutVars>
      </dgm:prSet>
      <dgm:spPr/>
    </dgm:pt>
    <dgm:pt modelId="{1DB38B0B-F735-A240-93FF-4FEEA46C1258}" type="pres">
      <dgm:prSet presAssocID="{BE99A8DE-767D-F442-A99E-8821D61620CC}" presName="accent_2" presStyleCnt="0"/>
      <dgm:spPr/>
    </dgm:pt>
    <dgm:pt modelId="{401F0038-B3DE-7B48-9103-C48FD460523A}" type="pres">
      <dgm:prSet presAssocID="{BE99A8DE-767D-F442-A99E-8821D61620CC}" presName="accentRepeatNode" presStyleLbl="solidFgAcc1" presStyleIdx="1" presStyleCnt="4"/>
      <dgm:spPr/>
    </dgm:pt>
    <dgm:pt modelId="{99B8DBEE-D5E7-EF44-A958-C678FB298D5D}" type="pres">
      <dgm:prSet presAssocID="{EAC38B00-3D69-824A-AE14-0CEAB5F63ED5}" presName="text_3" presStyleLbl="node1" presStyleIdx="2" presStyleCnt="4">
        <dgm:presLayoutVars>
          <dgm:bulletEnabled val="1"/>
        </dgm:presLayoutVars>
      </dgm:prSet>
      <dgm:spPr/>
    </dgm:pt>
    <dgm:pt modelId="{8F4790DB-300D-CB40-8CD3-BAA83C8C84A5}" type="pres">
      <dgm:prSet presAssocID="{EAC38B00-3D69-824A-AE14-0CEAB5F63ED5}" presName="accent_3" presStyleCnt="0"/>
      <dgm:spPr/>
    </dgm:pt>
    <dgm:pt modelId="{2519AF5F-480E-8F42-88F3-45A3C3EDF4CB}" type="pres">
      <dgm:prSet presAssocID="{EAC38B00-3D69-824A-AE14-0CEAB5F63ED5}" presName="accentRepeatNode" presStyleLbl="solidFgAcc1" presStyleIdx="2" presStyleCnt="4"/>
      <dgm:spPr/>
    </dgm:pt>
    <dgm:pt modelId="{3B399BF5-6BE9-0B45-898C-48ADD279F008}" type="pres">
      <dgm:prSet presAssocID="{D1B16071-AE8A-D94F-AB4F-CA28535D3A77}" presName="text_4" presStyleLbl="node1" presStyleIdx="3" presStyleCnt="4">
        <dgm:presLayoutVars>
          <dgm:bulletEnabled val="1"/>
        </dgm:presLayoutVars>
      </dgm:prSet>
      <dgm:spPr/>
    </dgm:pt>
    <dgm:pt modelId="{528275A0-39A8-7344-B845-DD6A86545CC1}" type="pres">
      <dgm:prSet presAssocID="{D1B16071-AE8A-D94F-AB4F-CA28535D3A77}" presName="accent_4" presStyleCnt="0"/>
      <dgm:spPr/>
    </dgm:pt>
    <dgm:pt modelId="{0B7D3420-FED9-AE46-91BF-4CA0A51E7069}" type="pres">
      <dgm:prSet presAssocID="{D1B16071-AE8A-D94F-AB4F-CA28535D3A77}" presName="accentRepeatNode" presStyleLbl="solidFgAcc1" presStyleIdx="3" presStyleCnt="4"/>
      <dgm:spPr/>
    </dgm:pt>
  </dgm:ptLst>
  <dgm:cxnLst>
    <dgm:cxn modelId="{51DCCE62-966E-6347-82BD-1FEA19CB44AE}" type="presOf" srcId="{4D493F8A-D856-2544-9BA5-6DCDBFBDF616}" destId="{8AE9848F-E5A0-C149-8A64-701A9E1642E5}" srcOrd="0" destOrd="0" presId="urn:microsoft.com/office/officeart/2008/layout/VerticalCurvedList"/>
    <dgm:cxn modelId="{1F86AD55-4ADA-CC43-A97B-CB812EBA076B}" srcId="{D835499E-7C22-2A44-B19D-BB70434C71C3}" destId="{EAC38B00-3D69-824A-AE14-0CEAB5F63ED5}" srcOrd="2" destOrd="0" parTransId="{1EE78B23-C513-F24A-B063-27029E54F29F}" sibTransId="{AECB58DD-A534-2D40-9398-9983585F98FB}"/>
    <dgm:cxn modelId="{71EE9157-0DF5-F94E-B4D3-54660FD207DC}" type="presOf" srcId="{D835499E-7C22-2A44-B19D-BB70434C71C3}" destId="{B3E22907-BFEA-D946-A0C4-9E122344BC88}" srcOrd="0" destOrd="0" presId="urn:microsoft.com/office/officeart/2008/layout/VerticalCurvedList"/>
    <dgm:cxn modelId="{1AA8B38D-CEA6-E648-8A70-8851FAEA7FF6}" type="presOf" srcId="{771CD139-2493-F640-963C-11002867F354}" destId="{58B404A2-8339-5047-9F28-F6AC3518EA57}" srcOrd="0" destOrd="0" presId="urn:microsoft.com/office/officeart/2008/layout/VerticalCurvedList"/>
    <dgm:cxn modelId="{65EBC596-81C7-3940-B601-AB4B13B66488}" type="presOf" srcId="{D1B16071-AE8A-D94F-AB4F-CA28535D3A77}" destId="{3B399BF5-6BE9-0B45-898C-48ADD279F008}" srcOrd="0" destOrd="0" presId="urn:microsoft.com/office/officeart/2008/layout/VerticalCurvedList"/>
    <dgm:cxn modelId="{D3DB1C98-D273-7446-B821-733213668E5E}" type="presOf" srcId="{EAC38B00-3D69-824A-AE14-0CEAB5F63ED5}" destId="{99B8DBEE-D5E7-EF44-A958-C678FB298D5D}" srcOrd="0" destOrd="0" presId="urn:microsoft.com/office/officeart/2008/layout/VerticalCurvedList"/>
    <dgm:cxn modelId="{837488A0-4306-3441-906E-871CB5BCD426}" srcId="{D835499E-7C22-2A44-B19D-BB70434C71C3}" destId="{BE99A8DE-767D-F442-A99E-8821D61620CC}" srcOrd="1" destOrd="0" parTransId="{13CEFBF1-968B-0C4B-A408-28F50BC4F572}" sibTransId="{5FFC7261-2D3B-3C48-900B-755F7865D95D}"/>
    <dgm:cxn modelId="{47501AAF-2C78-174E-9009-6DE0AC3D792C}" type="presOf" srcId="{BE99A8DE-767D-F442-A99E-8821D61620CC}" destId="{0C6C378C-6400-9646-B9C5-04E3CF442F7E}" srcOrd="0" destOrd="0" presId="urn:microsoft.com/office/officeart/2008/layout/VerticalCurvedList"/>
    <dgm:cxn modelId="{843925B3-51D4-6644-836A-2240D9FF6E07}" srcId="{D835499E-7C22-2A44-B19D-BB70434C71C3}" destId="{D1B16071-AE8A-D94F-AB4F-CA28535D3A77}" srcOrd="3" destOrd="0" parTransId="{75B89F09-C3E0-2748-B81E-BD998AF51577}" sibTransId="{E88C7E6F-28E0-7549-9008-E23E2C21F317}"/>
    <dgm:cxn modelId="{86C9CAB8-C13E-1A4F-80AF-D25CA030866B}" srcId="{D835499E-7C22-2A44-B19D-BB70434C71C3}" destId="{771CD139-2493-F640-963C-11002867F354}" srcOrd="0" destOrd="0" parTransId="{F8E4E63A-DB0D-A345-A5EF-BA4D07B4ABC0}" sibTransId="{4D493F8A-D856-2544-9BA5-6DCDBFBDF616}"/>
    <dgm:cxn modelId="{FC497D66-9FDF-7E46-9047-C7EACEEC4C34}" type="presParOf" srcId="{B3E22907-BFEA-D946-A0C4-9E122344BC88}" destId="{FB5539F6-A116-7A4C-9883-67E92E9CE498}" srcOrd="0" destOrd="0" presId="urn:microsoft.com/office/officeart/2008/layout/VerticalCurvedList"/>
    <dgm:cxn modelId="{0C717882-1E3A-7149-AEC4-FC4ECBD892F0}" type="presParOf" srcId="{FB5539F6-A116-7A4C-9883-67E92E9CE498}" destId="{8F16A240-38C5-8D4B-B1CF-8E8EDA2BEB07}" srcOrd="0" destOrd="0" presId="urn:microsoft.com/office/officeart/2008/layout/VerticalCurvedList"/>
    <dgm:cxn modelId="{664FF247-6E4F-DE48-888C-2BC0069D3320}" type="presParOf" srcId="{8F16A240-38C5-8D4B-B1CF-8E8EDA2BEB07}" destId="{01CB2C7F-158A-7641-8A4D-82FCA9F178F1}" srcOrd="0" destOrd="0" presId="urn:microsoft.com/office/officeart/2008/layout/VerticalCurvedList"/>
    <dgm:cxn modelId="{8D970162-0C02-474C-B024-17317808B762}" type="presParOf" srcId="{8F16A240-38C5-8D4B-B1CF-8E8EDA2BEB07}" destId="{8AE9848F-E5A0-C149-8A64-701A9E1642E5}" srcOrd="1" destOrd="0" presId="urn:microsoft.com/office/officeart/2008/layout/VerticalCurvedList"/>
    <dgm:cxn modelId="{BBB0D340-C2AD-B54E-9994-4E51448ED533}" type="presParOf" srcId="{8F16A240-38C5-8D4B-B1CF-8E8EDA2BEB07}" destId="{7A4ED51F-D883-9042-A189-5AC556D430E9}" srcOrd="2" destOrd="0" presId="urn:microsoft.com/office/officeart/2008/layout/VerticalCurvedList"/>
    <dgm:cxn modelId="{87C5FD58-A9BE-424E-ABED-55ABEEFBA4B7}" type="presParOf" srcId="{8F16A240-38C5-8D4B-B1CF-8E8EDA2BEB07}" destId="{D833758B-BCDE-8C45-A3B9-62431483FC1B}" srcOrd="3" destOrd="0" presId="urn:microsoft.com/office/officeart/2008/layout/VerticalCurvedList"/>
    <dgm:cxn modelId="{AF3A83E1-D7C3-184C-8C32-EA716E362D45}" type="presParOf" srcId="{FB5539F6-A116-7A4C-9883-67E92E9CE498}" destId="{58B404A2-8339-5047-9F28-F6AC3518EA57}" srcOrd="1" destOrd="0" presId="urn:microsoft.com/office/officeart/2008/layout/VerticalCurvedList"/>
    <dgm:cxn modelId="{F8D211DF-B4C9-0F41-87FE-84D88AA279CD}" type="presParOf" srcId="{FB5539F6-A116-7A4C-9883-67E92E9CE498}" destId="{369DA170-748A-E245-89BB-BF4895C0EA6C}" srcOrd="2" destOrd="0" presId="urn:microsoft.com/office/officeart/2008/layout/VerticalCurvedList"/>
    <dgm:cxn modelId="{4743041F-7E04-FC4B-84EC-28BBD085F290}" type="presParOf" srcId="{369DA170-748A-E245-89BB-BF4895C0EA6C}" destId="{B2F63E89-AA5A-D949-AC7C-680F41432E08}" srcOrd="0" destOrd="0" presId="urn:microsoft.com/office/officeart/2008/layout/VerticalCurvedList"/>
    <dgm:cxn modelId="{EEB2F033-04EE-8B44-8BE0-8A8C1FA9BD9B}" type="presParOf" srcId="{FB5539F6-A116-7A4C-9883-67E92E9CE498}" destId="{0C6C378C-6400-9646-B9C5-04E3CF442F7E}" srcOrd="3" destOrd="0" presId="urn:microsoft.com/office/officeart/2008/layout/VerticalCurvedList"/>
    <dgm:cxn modelId="{C23A9707-7EBC-1B49-869B-DB8407732D5F}" type="presParOf" srcId="{FB5539F6-A116-7A4C-9883-67E92E9CE498}" destId="{1DB38B0B-F735-A240-93FF-4FEEA46C1258}" srcOrd="4" destOrd="0" presId="urn:microsoft.com/office/officeart/2008/layout/VerticalCurvedList"/>
    <dgm:cxn modelId="{2C85CC56-C677-0946-9BB1-D55C41219941}" type="presParOf" srcId="{1DB38B0B-F735-A240-93FF-4FEEA46C1258}" destId="{401F0038-B3DE-7B48-9103-C48FD460523A}" srcOrd="0" destOrd="0" presId="urn:microsoft.com/office/officeart/2008/layout/VerticalCurvedList"/>
    <dgm:cxn modelId="{E5AFB3A5-9FC8-3445-87B6-1E5F96460828}" type="presParOf" srcId="{FB5539F6-A116-7A4C-9883-67E92E9CE498}" destId="{99B8DBEE-D5E7-EF44-A958-C678FB298D5D}" srcOrd="5" destOrd="0" presId="urn:microsoft.com/office/officeart/2008/layout/VerticalCurvedList"/>
    <dgm:cxn modelId="{750F799A-D55B-314B-B2BE-678866856CEA}" type="presParOf" srcId="{FB5539F6-A116-7A4C-9883-67E92E9CE498}" destId="{8F4790DB-300D-CB40-8CD3-BAA83C8C84A5}" srcOrd="6" destOrd="0" presId="urn:microsoft.com/office/officeart/2008/layout/VerticalCurvedList"/>
    <dgm:cxn modelId="{5EFD27DC-BE9E-3F43-B790-836EBB8A52C2}" type="presParOf" srcId="{8F4790DB-300D-CB40-8CD3-BAA83C8C84A5}" destId="{2519AF5F-480E-8F42-88F3-45A3C3EDF4CB}" srcOrd="0" destOrd="0" presId="urn:microsoft.com/office/officeart/2008/layout/VerticalCurvedList"/>
    <dgm:cxn modelId="{FB77B9BC-4312-FA46-A786-C16B7F6DCDEF}" type="presParOf" srcId="{FB5539F6-A116-7A4C-9883-67E92E9CE498}" destId="{3B399BF5-6BE9-0B45-898C-48ADD279F008}" srcOrd="7" destOrd="0" presId="urn:microsoft.com/office/officeart/2008/layout/VerticalCurvedList"/>
    <dgm:cxn modelId="{727A96CF-BAE3-174A-9258-55CD4EB82077}" type="presParOf" srcId="{FB5539F6-A116-7A4C-9883-67E92E9CE498}" destId="{528275A0-39A8-7344-B845-DD6A86545CC1}" srcOrd="8" destOrd="0" presId="urn:microsoft.com/office/officeart/2008/layout/VerticalCurvedList"/>
    <dgm:cxn modelId="{55539E85-557C-0942-A470-498DD41B1FD5}" type="presParOf" srcId="{528275A0-39A8-7344-B845-DD6A86545CC1}" destId="{0B7D3420-FED9-AE46-91BF-4CA0A51E706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D1ADF4-58FD-C742-BE93-EFA82B331AE6}"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fr-FR"/>
        </a:p>
      </dgm:t>
    </dgm:pt>
    <dgm:pt modelId="{CF1DB512-1565-1442-8935-EFA7C465E2FA}">
      <dgm:prSet phldrT="[Texte]"/>
      <dgm:spPr/>
      <dgm:t>
        <a:bodyPr/>
        <a:lstStyle/>
        <a:p>
          <a:r>
            <a:rPr lang="fr-FR" dirty="0"/>
            <a:t>Entreprise</a:t>
          </a:r>
        </a:p>
      </dgm:t>
    </dgm:pt>
    <dgm:pt modelId="{95CBDEA5-EB3D-0C41-995D-768FFCCCF809}" type="parTrans" cxnId="{2113908E-F7BD-8B43-8827-424CFCEEEF0D}">
      <dgm:prSet/>
      <dgm:spPr/>
      <dgm:t>
        <a:bodyPr/>
        <a:lstStyle/>
        <a:p>
          <a:endParaRPr lang="fr-FR"/>
        </a:p>
      </dgm:t>
    </dgm:pt>
    <dgm:pt modelId="{B5A6F68B-288E-E342-AD9F-1030437F3125}" type="sibTrans" cxnId="{2113908E-F7BD-8B43-8827-424CFCEEEF0D}">
      <dgm:prSet/>
      <dgm:spPr/>
      <dgm:t>
        <a:bodyPr/>
        <a:lstStyle/>
        <a:p>
          <a:endParaRPr lang="fr-FR"/>
        </a:p>
      </dgm:t>
    </dgm:pt>
    <dgm:pt modelId="{4CA47484-9BCA-494D-89BF-A8B1A1BE9B36}">
      <dgm:prSet phldrT="[Texte]"/>
      <dgm:spPr/>
      <dgm:t>
        <a:bodyPr/>
        <a:lstStyle/>
        <a:p>
          <a:r>
            <a:rPr lang="fr-FR" dirty="0"/>
            <a:t>État/collectivités</a:t>
          </a:r>
        </a:p>
      </dgm:t>
    </dgm:pt>
    <dgm:pt modelId="{35CDD67F-FFD4-AD43-9BD8-A7692328C0CC}" type="parTrans" cxnId="{FA066DFE-0168-614B-B9E8-CEAA719F69A1}">
      <dgm:prSet/>
      <dgm:spPr/>
      <dgm:t>
        <a:bodyPr/>
        <a:lstStyle/>
        <a:p>
          <a:endParaRPr lang="fr-FR"/>
        </a:p>
      </dgm:t>
    </dgm:pt>
    <dgm:pt modelId="{F438DDEA-40E2-8147-A15F-47B546CDBB9E}" type="sibTrans" cxnId="{FA066DFE-0168-614B-B9E8-CEAA719F69A1}">
      <dgm:prSet/>
      <dgm:spPr/>
      <dgm:t>
        <a:bodyPr/>
        <a:lstStyle/>
        <a:p>
          <a:endParaRPr lang="fr-FR"/>
        </a:p>
      </dgm:t>
    </dgm:pt>
    <dgm:pt modelId="{5FE1D9E8-EE57-DB45-821B-CAA172BFABD0}">
      <dgm:prSet phldrT="[Texte]"/>
      <dgm:spPr/>
      <dgm:t>
        <a:bodyPr/>
        <a:lstStyle/>
        <a:p>
          <a:r>
            <a:rPr lang="fr-FR" dirty="0"/>
            <a:t>Fournisseurs</a:t>
          </a:r>
        </a:p>
      </dgm:t>
    </dgm:pt>
    <dgm:pt modelId="{F083789E-E045-754A-A182-9861BDE4C55B}" type="parTrans" cxnId="{866F742D-5155-5147-8320-21C841070AB7}">
      <dgm:prSet/>
      <dgm:spPr/>
      <dgm:t>
        <a:bodyPr/>
        <a:lstStyle/>
        <a:p>
          <a:endParaRPr lang="fr-FR"/>
        </a:p>
      </dgm:t>
    </dgm:pt>
    <dgm:pt modelId="{549863AC-F2ED-3D48-A8AA-C79B2390DB97}" type="sibTrans" cxnId="{866F742D-5155-5147-8320-21C841070AB7}">
      <dgm:prSet/>
      <dgm:spPr/>
      <dgm:t>
        <a:bodyPr/>
        <a:lstStyle/>
        <a:p>
          <a:endParaRPr lang="fr-FR"/>
        </a:p>
      </dgm:t>
    </dgm:pt>
    <dgm:pt modelId="{B892D91D-4A3B-F64C-B8EB-C431BD53BD42}">
      <dgm:prSet phldrT="[Texte]"/>
      <dgm:spPr/>
      <dgm:t>
        <a:bodyPr/>
        <a:lstStyle/>
        <a:p>
          <a:r>
            <a:rPr lang="fr-FR" dirty="0"/>
            <a:t>Clients</a:t>
          </a:r>
        </a:p>
      </dgm:t>
    </dgm:pt>
    <dgm:pt modelId="{3C30DCD1-90A1-FC45-83B8-54BEBAA822C3}" type="parTrans" cxnId="{93C1F1E4-D35E-C847-90C1-0BED4170F3E6}">
      <dgm:prSet/>
      <dgm:spPr/>
      <dgm:t>
        <a:bodyPr/>
        <a:lstStyle/>
        <a:p>
          <a:endParaRPr lang="fr-FR"/>
        </a:p>
      </dgm:t>
    </dgm:pt>
    <dgm:pt modelId="{BE84106C-8BC2-354D-A19A-2FA75611075C}" type="sibTrans" cxnId="{93C1F1E4-D35E-C847-90C1-0BED4170F3E6}">
      <dgm:prSet/>
      <dgm:spPr/>
      <dgm:t>
        <a:bodyPr/>
        <a:lstStyle/>
        <a:p>
          <a:endParaRPr lang="fr-FR"/>
        </a:p>
      </dgm:t>
    </dgm:pt>
    <dgm:pt modelId="{66ECA3EA-7EA9-6E45-9D31-049DC42D3F98}">
      <dgm:prSet phldrT="[Texte]"/>
      <dgm:spPr/>
      <dgm:t>
        <a:bodyPr/>
        <a:lstStyle/>
        <a:p>
          <a:r>
            <a:rPr lang="fr-FR" dirty="0"/>
            <a:t>Banques</a:t>
          </a:r>
        </a:p>
      </dgm:t>
    </dgm:pt>
    <dgm:pt modelId="{57859918-1E1B-7247-9FC5-4AC26071AF9C}" type="parTrans" cxnId="{ABE17B50-C6C1-0947-97E7-DA59E0B8F66B}">
      <dgm:prSet/>
      <dgm:spPr/>
      <dgm:t>
        <a:bodyPr/>
        <a:lstStyle/>
        <a:p>
          <a:endParaRPr lang="fr-FR"/>
        </a:p>
      </dgm:t>
    </dgm:pt>
    <dgm:pt modelId="{EC89354F-337E-324A-8E34-EE66877FE70C}" type="sibTrans" cxnId="{ABE17B50-C6C1-0947-97E7-DA59E0B8F66B}">
      <dgm:prSet/>
      <dgm:spPr/>
      <dgm:t>
        <a:bodyPr/>
        <a:lstStyle/>
        <a:p>
          <a:endParaRPr lang="fr-FR"/>
        </a:p>
      </dgm:t>
    </dgm:pt>
    <dgm:pt modelId="{AA161779-0012-8F40-924A-E9D1D817BB20}" type="pres">
      <dgm:prSet presAssocID="{C2D1ADF4-58FD-C742-BE93-EFA82B331AE6}" presName="Name0" presStyleCnt="0">
        <dgm:presLayoutVars>
          <dgm:chMax val="1"/>
          <dgm:chPref val="1"/>
          <dgm:dir/>
          <dgm:animOne val="branch"/>
          <dgm:animLvl val="lvl"/>
        </dgm:presLayoutVars>
      </dgm:prSet>
      <dgm:spPr/>
    </dgm:pt>
    <dgm:pt modelId="{1158296F-FBD4-F44B-8DC7-8D2FAF063E21}" type="pres">
      <dgm:prSet presAssocID="{CF1DB512-1565-1442-8935-EFA7C465E2FA}" presName="singleCycle" presStyleCnt="0"/>
      <dgm:spPr/>
    </dgm:pt>
    <dgm:pt modelId="{64D29643-9437-DE48-AD23-205A5ED7E3B4}" type="pres">
      <dgm:prSet presAssocID="{CF1DB512-1565-1442-8935-EFA7C465E2FA}" presName="singleCenter" presStyleLbl="node1" presStyleIdx="0" presStyleCnt="5">
        <dgm:presLayoutVars>
          <dgm:chMax val="7"/>
          <dgm:chPref val="7"/>
        </dgm:presLayoutVars>
      </dgm:prSet>
      <dgm:spPr/>
    </dgm:pt>
    <dgm:pt modelId="{5B4B64DC-D647-C342-9B09-A86AB3C1793E}" type="pres">
      <dgm:prSet presAssocID="{35CDD67F-FFD4-AD43-9BD8-A7692328C0CC}" presName="Name56" presStyleLbl="parChTrans1D2" presStyleIdx="0" presStyleCnt="4"/>
      <dgm:spPr/>
    </dgm:pt>
    <dgm:pt modelId="{393C1251-8F76-EA47-95D3-9596A1D6B8E7}" type="pres">
      <dgm:prSet presAssocID="{4CA47484-9BCA-494D-89BF-A8B1A1BE9B36}" presName="text0" presStyleLbl="node1" presStyleIdx="1" presStyleCnt="5" custScaleX="258220">
        <dgm:presLayoutVars>
          <dgm:bulletEnabled val="1"/>
        </dgm:presLayoutVars>
      </dgm:prSet>
      <dgm:spPr/>
    </dgm:pt>
    <dgm:pt modelId="{E87C7C4A-FB78-4048-9807-F8772A7E7F12}" type="pres">
      <dgm:prSet presAssocID="{F083789E-E045-754A-A182-9861BDE4C55B}" presName="Name56" presStyleLbl="parChTrans1D2" presStyleIdx="1" presStyleCnt="4"/>
      <dgm:spPr/>
    </dgm:pt>
    <dgm:pt modelId="{DD3CE7BC-F58D-1143-B721-1D33A59E231D}" type="pres">
      <dgm:prSet presAssocID="{5FE1D9E8-EE57-DB45-821B-CAA172BFABD0}" presName="text0" presStyleLbl="node1" presStyleIdx="2" presStyleCnt="5" custScaleX="177165" custRadScaleRad="146202" custRadScaleInc="-1118">
        <dgm:presLayoutVars>
          <dgm:bulletEnabled val="1"/>
        </dgm:presLayoutVars>
      </dgm:prSet>
      <dgm:spPr/>
    </dgm:pt>
    <dgm:pt modelId="{4D80DB91-B810-1648-AA02-B93E365426BC}" type="pres">
      <dgm:prSet presAssocID="{3C30DCD1-90A1-FC45-83B8-54BEBAA822C3}" presName="Name56" presStyleLbl="parChTrans1D2" presStyleIdx="2" presStyleCnt="4"/>
      <dgm:spPr/>
    </dgm:pt>
    <dgm:pt modelId="{99B39FD3-5E3C-C64B-B33E-56115613DCE9}" type="pres">
      <dgm:prSet presAssocID="{B892D91D-4A3B-F64C-B8EB-C431BD53BD42}" presName="text0" presStyleLbl="node1" presStyleIdx="3" presStyleCnt="5" custScaleX="258220">
        <dgm:presLayoutVars>
          <dgm:bulletEnabled val="1"/>
        </dgm:presLayoutVars>
      </dgm:prSet>
      <dgm:spPr/>
    </dgm:pt>
    <dgm:pt modelId="{0D150AE2-048E-3944-AD57-CF3015E351E8}" type="pres">
      <dgm:prSet presAssocID="{57859918-1E1B-7247-9FC5-4AC26071AF9C}" presName="Name56" presStyleLbl="parChTrans1D2" presStyleIdx="3" presStyleCnt="4"/>
      <dgm:spPr/>
    </dgm:pt>
    <dgm:pt modelId="{88DB400F-09E8-234A-ADC0-1945886B5DCD}" type="pres">
      <dgm:prSet presAssocID="{66ECA3EA-7EA9-6E45-9D31-049DC42D3F98}" presName="text0" presStyleLbl="node1" presStyleIdx="4" presStyleCnt="5" custScaleX="167318" custRadScaleRad="159034" custRadScaleInc="-1027">
        <dgm:presLayoutVars>
          <dgm:bulletEnabled val="1"/>
        </dgm:presLayoutVars>
      </dgm:prSet>
      <dgm:spPr/>
    </dgm:pt>
  </dgm:ptLst>
  <dgm:cxnLst>
    <dgm:cxn modelId="{686CC30C-50E6-8449-AF71-C20519E641BF}" type="presOf" srcId="{B892D91D-4A3B-F64C-B8EB-C431BD53BD42}" destId="{99B39FD3-5E3C-C64B-B33E-56115613DCE9}" srcOrd="0" destOrd="0" presId="urn:microsoft.com/office/officeart/2008/layout/RadialCluster"/>
    <dgm:cxn modelId="{D92E891A-6DB2-184B-BB33-C01797F9ADA7}" type="presOf" srcId="{C2D1ADF4-58FD-C742-BE93-EFA82B331AE6}" destId="{AA161779-0012-8F40-924A-E9D1D817BB20}" srcOrd="0" destOrd="0" presId="urn:microsoft.com/office/officeart/2008/layout/RadialCluster"/>
    <dgm:cxn modelId="{866F742D-5155-5147-8320-21C841070AB7}" srcId="{CF1DB512-1565-1442-8935-EFA7C465E2FA}" destId="{5FE1D9E8-EE57-DB45-821B-CAA172BFABD0}" srcOrd="1" destOrd="0" parTransId="{F083789E-E045-754A-A182-9861BDE4C55B}" sibTransId="{549863AC-F2ED-3D48-A8AA-C79B2390DB97}"/>
    <dgm:cxn modelId="{BCF8B43A-5AB8-DF4D-BFAB-7DC8C9805CB9}" type="presOf" srcId="{66ECA3EA-7EA9-6E45-9D31-049DC42D3F98}" destId="{88DB400F-09E8-234A-ADC0-1945886B5DCD}" srcOrd="0" destOrd="0" presId="urn:microsoft.com/office/officeart/2008/layout/RadialCluster"/>
    <dgm:cxn modelId="{105C9D5C-1CF6-1A46-8E25-DC89455AD3F3}" type="presOf" srcId="{CF1DB512-1565-1442-8935-EFA7C465E2FA}" destId="{64D29643-9437-DE48-AD23-205A5ED7E3B4}" srcOrd="0" destOrd="0" presId="urn:microsoft.com/office/officeart/2008/layout/RadialCluster"/>
    <dgm:cxn modelId="{CF166043-8A42-0B45-AE05-CFC5D0237137}" type="presOf" srcId="{5FE1D9E8-EE57-DB45-821B-CAA172BFABD0}" destId="{DD3CE7BC-F58D-1143-B721-1D33A59E231D}" srcOrd="0" destOrd="0" presId="urn:microsoft.com/office/officeart/2008/layout/RadialCluster"/>
    <dgm:cxn modelId="{3D9ACA6A-0396-5C44-9A8F-12974C3A91FB}" type="presOf" srcId="{57859918-1E1B-7247-9FC5-4AC26071AF9C}" destId="{0D150AE2-048E-3944-AD57-CF3015E351E8}" srcOrd="0" destOrd="0" presId="urn:microsoft.com/office/officeart/2008/layout/RadialCluster"/>
    <dgm:cxn modelId="{ABE17B50-C6C1-0947-97E7-DA59E0B8F66B}" srcId="{CF1DB512-1565-1442-8935-EFA7C465E2FA}" destId="{66ECA3EA-7EA9-6E45-9D31-049DC42D3F98}" srcOrd="3" destOrd="0" parTransId="{57859918-1E1B-7247-9FC5-4AC26071AF9C}" sibTransId="{EC89354F-337E-324A-8E34-EE66877FE70C}"/>
    <dgm:cxn modelId="{7DA23F7D-E139-5F45-AE10-159AA24E1869}" type="presOf" srcId="{3C30DCD1-90A1-FC45-83B8-54BEBAA822C3}" destId="{4D80DB91-B810-1648-AA02-B93E365426BC}" srcOrd="0" destOrd="0" presId="urn:microsoft.com/office/officeart/2008/layout/RadialCluster"/>
    <dgm:cxn modelId="{2113908E-F7BD-8B43-8827-424CFCEEEF0D}" srcId="{C2D1ADF4-58FD-C742-BE93-EFA82B331AE6}" destId="{CF1DB512-1565-1442-8935-EFA7C465E2FA}" srcOrd="0" destOrd="0" parTransId="{95CBDEA5-EB3D-0C41-995D-768FFCCCF809}" sibTransId="{B5A6F68B-288E-E342-AD9F-1030437F3125}"/>
    <dgm:cxn modelId="{A0435FBD-FC11-8C4D-9D0E-4572348615C7}" type="presOf" srcId="{F083789E-E045-754A-A182-9861BDE4C55B}" destId="{E87C7C4A-FB78-4048-9807-F8772A7E7F12}" srcOrd="0" destOrd="0" presId="urn:microsoft.com/office/officeart/2008/layout/RadialCluster"/>
    <dgm:cxn modelId="{4F43D7C7-8A89-874D-B043-4B32D8D234B9}" type="presOf" srcId="{4CA47484-9BCA-494D-89BF-A8B1A1BE9B36}" destId="{393C1251-8F76-EA47-95D3-9596A1D6B8E7}" srcOrd="0" destOrd="0" presId="urn:microsoft.com/office/officeart/2008/layout/RadialCluster"/>
    <dgm:cxn modelId="{93C1F1E4-D35E-C847-90C1-0BED4170F3E6}" srcId="{CF1DB512-1565-1442-8935-EFA7C465E2FA}" destId="{B892D91D-4A3B-F64C-B8EB-C431BD53BD42}" srcOrd="2" destOrd="0" parTransId="{3C30DCD1-90A1-FC45-83B8-54BEBAA822C3}" sibTransId="{BE84106C-8BC2-354D-A19A-2FA75611075C}"/>
    <dgm:cxn modelId="{68BC97EB-35CD-E14C-AF1F-B5824BCE6C7E}" type="presOf" srcId="{35CDD67F-FFD4-AD43-9BD8-A7692328C0CC}" destId="{5B4B64DC-D647-C342-9B09-A86AB3C1793E}" srcOrd="0" destOrd="0" presId="urn:microsoft.com/office/officeart/2008/layout/RadialCluster"/>
    <dgm:cxn modelId="{FA066DFE-0168-614B-B9E8-CEAA719F69A1}" srcId="{CF1DB512-1565-1442-8935-EFA7C465E2FA}" destId="{4CA47484-9BCA-494D-89BF-A8B1A1BE9B36}" srcOrd="0" destOrd="0" parTransId="{35CDD67F-FFD4-AD43-9BD8-A7692328C0CC}" sibTransId="{F438DDEA-40E2-8147-A15F-47B546CDBB9E}"/>
    <dgm:cxn modelId="{035C4100-C523-8141-9355-AE271756BD96}" type="presParOf" srcId="{AA161779-0012-8F40-924A-E9D1D817BB20}" destId="{1158296F-FBD4-F44B-8DC7-8D2FAF063E21}" srcOrd="0" destOrd="0" presId="urn:microsoft.com/office/officeart/2008/layout/RadialCluster"/>
    <dgm:cxn modelId="{A9B3F2CB-E7FD-4E40-9277-BBBBA85C7146}" type="presParOf" srcId="{1158296F-FBD4-F44B-8DC7-8D2FAF063E21}" destId="{64D29643-9437-DE48-AD23-205A5ED7E3B4}" srcOrd="0" destOrd="0" presId="urn:microsoft.com/office/officeart/2008/layout/RadialCluster"/>
    <dgm:cxn modelId="{12A55591-8931-824D-A9B8-2C1B3F3C9F66}" type="presParOf" srcId="{1158296F-FBD4-F44B-8DC7-8D2FAF063E21}" destId="{5B4B64DC-D647-C342-9B09-A86AB3C1793E}" srcOrd="1" destOrd="0" presId="urn:microsoft.com/office/officeart/2008/layout/RadialCluster"/>
    <dgm:cxn modelId="{1F4C81E2-40D2-9347-80F6-98F47AC5D5A9}" type="presParOf" srcId="{1158296F-FBD4-F44B-8DC7-8D2FAF063E21}" destId="{393C1251-8F76-EA47-95D3-9596A1D6B8E7}" srcOrd="2" destOrd="0" presId="urn:microsoft.com/office/officeart/2008/layout/RadialCluster"/>
    <dgm:cxn modelId="{5268E1FC-CA63-AE41-9A49-535707240FCA}" type="presParOf" srcId="{1158296F-FBD4-F44B-8DC7-8D2FAF063E21}" destId="{E87C7C4A-FB78-4048-9807-F8772A7E7F12}" srcOrd="3" destOrd="0" presId="urn:microsoft.com/office/officeart/2008/layout/RadialCluster"/>
    <dgm:cxn modelId="{76A37835-50BB-2A4D-BE9E-27EC8AB550AA}" type="presParOf" srcId="{1158296F-FBD4-F44B-8DC7-8D2FAF063E21}" destId="{DD3CE7BC-F58D-1143-B721-1D33A59E231D}" srcOrd="4" destOrd="0" presId="urn:microsoft.com/office/officeart/2008/layout/RadialCluster"/>
    <dgm:cxn modelId="{53B9B7C6-CAEE-9F40-A058-D7B2575C41C6}" type="presParOf" srcId="{1158296F-FBD4-F44B-8DC7-8D2FAF063E21}" destId="{4D80DB91-B810-1648-AA02-B93E365426BC}" srcOrd="5" destOrd="0" presId="urn:microsoft.com/office/officeart/2008/layout/RadialCluster"/>
    <dgm:cxn modelId="{A631A668-8133-6243-8DF2-E1A3D7EFC5CC}" type="presParOf" srcId="{1158296F-FBD4-F44B-8DC7-8D2FAF063E21}" destId="{99B39FD3-5E3C-C64B-B33E-56115613DCE9}" srcOrd="6" destOrd="0" presId="urn:microsoft.com/office/officeart/2008/layout/RadialCluster"/>
    <dgm:cxn modelId="{7E23EE08-C37C-8746-BA3D-732AEA03FF77}" type="presParOf" srcId="{1158296F-FBD4-F44B-8DC7-8D2FAF063E21}" destId="{0D150AE2-048E-3944-AD57-CF3015E351E8}" srcOrd="7" destOrd="0" presId="urn:microsoft.com/office/officeart/2008/layout/RadialCluster"/>
    <dgm:cxn modelId="{332255F5-49FE-CD4D-BB4B-D79A5AD46AA5}" type="presParOf" srcId="{1158296F-FBD4-F44B-8DC7-8D2FAF063E21}" destId="{88DB400F-09E8-234A-ADC0-1945886B5DCD}"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A2785-5D00-D947-835F-3DFC2FA96491}">
      <dsp:nvSpPr>
        <dsp:cNvPr id="0" name=""/>
        <dsp:cNvSpPr/>
      </dsp:nvSpPr>
      <dsp:spPr>
        <a:xfrm>
          <a:off x="3146152" y="242441"/>
          <a:ext cx="3168540" cy="3168711"/>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Entreprise</a:t>
          </a:r>
        </a:p>
      </dsp:txBody>
      <dsp:txXfrm>
        <a:off x="3610174" y="706488"/>
        <a:ext cx="2240496" cy="2240617"/>
      </dsp:txXfrm>
    </dsp:sp>
    <dsp:sp modelId="{DBDE595E-F2BF-EF43-B36B-30CE9BC1BE85}">
      <dsp:nvSpPr>
        <dsp:cNvPr id="0" name=""/>
        <dsp:cNvSpPr/>
      </dsp:nvSpPr>
      <dsp:spPr>
        <a:xfrm>
          <a:off x="4927621" y="0"/>
          <a:ext cx="352276" cy="352656"/>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68017670-5572-7143-9D55-570B5DAC909B}">
      <dsp:nvSpPr>
        <dsp:cNvPr id="0" name=""/>
        <dsp:cNvSpPr/>
      </dsp:nvSpPr>
      <dsp:spPr>
        <a:xfrm>
          <a:off x="4093726" y="3077947"/>
          <a:ext cx="255433" cy="255274"/>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EAE4D113-2C85-DD46-92E1-758D153F5E79}">
      <dsp:nvSpPr>
        <dsp:cNvPr id="0" name=""/>
        <dsp:cNvSpPr/>
      </dsp:nvSpPr>
      <dsp:spPr>
        <a:xfrm>
          <a:off x="6492068" y="1430482"/>
          <a:ext cx="255433" cy="255274"/>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BC6E48EC-B0E4-424A-BA04-66D27B354061}">
      <dsp:nvSpPr>
        <dsp:cNvPr id="0" name=""/>
        <dsp:cNvSpPr/>
      </dsp:nvSpPr>
      <dsp:spPr>
        <a:xfrm>
          <a:off x="5271449" y="3349294"/>
          <a:ext cx="352276" cy="352656"/>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A8E2213F-1E40-E343-925C-5E12437AB2E4}">
      <dsp:nvSpPr>
        <dsp:cNvPr id="0" name=""/>
        <dsp:cNvSpPr/>
      </dsp:nvSpPr>
      <dsp:spPr>
        <a:xfrm>
          <a:off x="4165222" y="500621"/>
          <a:ext cx="255433" cy="255274"/>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E52339F7-91A9-B649-BA8A-339F56EFF7EE}">
      <dsp:nvSpPr>
        <dsp:cNvPr id="0" name=""/>
        <dsp:cNvSpPr/>
      </dsp:nvSpPr>
      <dsp:spPr>
        <a:xfrm>
          <a:off x="3361225" y="1962303"/>
          <a:ext cx="255433" cy="255274"/>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A5A7B79B-FD13-FB4B-8778-0A621F619135}">
      <dsp:nvSpPr>
        <dsp:cNvPr id="0" name=""/>
        <dsp:cNvSpPr/>
      </dsp:nvSpPr>
      <dsp:spPr>
        <a:xfrm>
          <a:off x="2960642" y="241024"/>
          <a:ext cx="1288214" cy="1288190"/>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Actionnaires</a:t>
          </a:r>
        </a:p>
      </dsp:txBody>
      <dsp:txXfrm>
        <a:off x="3149297" y="429675"/>
        <a:ext cx="910904" cy="910888"/>
      </dsp:txXfrm>
    </dsp:sp>
    <dsp:sp modelId="{7E15807A-9671-2542-86FC-0C0444492276}">
      <dsp:nvSpPr>
        <dsp:cNvPr id="0" name=""/>
        <dsp:cNvSpPr/>
      </dsp:nvSpPr>
      <dsp:spPr>
        <a:xfrm>
          <a:off x="4571445" y="511967"/>
          <a:ext cx="352276" cy="352656"/>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4CB583A8-4C37-394E-80BA-BB61689F5F60}">
      <dsp:nvSpPr>
        <dsp:cNvPr id="0" name=""/>
        <dsp:cNvSpPr/>
      </dsp:nvSpPr>
      <dsp:spPr>
        <a:xfrm>
          <a:off x="2250448" y="2381615"/>
          <a:ext cx="636957" cy="637240"/>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1145A15A-A79C-944D-A0DB-332A1F569748}">
      <dsp:nvSpPr>
        <dsp:cNvPr id="0" name=""/>
        <dsp:cNvSpPr/>
      </dsp:nvSpPr>
      <dsp:spPr>
        <a:xfrm>
          <a:off x="5257802" y="444676"/>
          <a:ext cx="1288214" cy="1288190"/>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Dirigeants</a:t>
          </a:r>
        </a:p>
      </dsp:txBody>
      <dsp:txXfrm>
        <a:off x="5446457" y="633327"/>
        <a:ext cx="910904" cy="910888"/>
      </dsp:txXfrm>
    </dsp:sp>
    <dsp:sp modelId="{6A3DB7E7-43A3-F54A-BEF8-A11D9892462D}">
      <dsp:nvSpPr>
        <dsp:cNvPr id="0" name=""/>
        <dsp:cNvSpPr/>
      </dsp:nvSpPr>
      <dsp:spPr>
        <a:xfrm>
          <a:off x="6796681" y="1022126"/>
          <a:ext cx="352276" cy="352656"/>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9C3BB757-1ADC-3347-8BC1-5C5E56BE00D9}">
      <dsp:nvSpPr>
        <dsp:cNvPr id="0" name=""/>
        <dsp:cNvSpPr/>
      </dsp:nvSpPr>
      <dsp:spPr>
        <a:xfrm>
          <a:off x="2008014" y="3139875"/>
          <a:ext cx="255433" cy="255274"/>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15D83B34-21B5-8D47-973E-14C25A314BC6}">
      <dsp:nvSpPr>
        <dsp:cNvPr id="0" name=""/>
        <dsp:cNvSpPr/>
      </dsp:nvSpPr>
      <dsp:spPr>
        <a:xfrm>
          <a:off x="4553246" y="2776345"/>
          <a:ext cx="255433" cy="255274"/>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DADF97C2-E4DF-AA49-9AF1-44537105C9DE}">
      <dsp:nvSpPr>
        <dsp:cNvPr id="0" name=""/>
        <dsp:cNvSpPr/>
      </dsp:nvSpPr>
      <dsp:spPr>
        <a:xfrm>
          <a:off x="5257805" y="2359004"/>
          <a:ext cx="1288214" cy="1288190"/>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Cadres</a:t>
          </a:r>
        </a:p>
      </dsp:txBody>
      <dsp:txXfrm>
        <a:off x="5446460" y="2547655"/>
        <a:ext cx="910904" cy="910888"/>
      </dsp:txXfrm>
    </dsp:sp>
    <dsp:sp modelId="{3944E75E-3602-364B-918A-4992DC864116}">
      <dsp:nvSpPr>
        <dsp:cNvPr id="0" name=""/>
        <dsp:cNvSpPr/>
      </dsp:nvSpPr>
      <dsp:spPr>
        <a:xfrm>
          <a:off x="6856044" y="2291796"/>
          <a:ext cx="255433" cy="255274"/>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 modelId="{46A34666-C40B-4C46-B97F-96BD0991A89C}">
      <dsp:nvSpPr>
        <dsp:cNvPr id="0" name=""/>
        <dsp:cNvSpPr/>
      </dsp:nvSpPr>
      <dsp:spPr>
        <a:xfrm>
          <a:off x="2964199" y="2613924"/>
          <a:ext cx="1288214" cy="1288190"/>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Employés</a:t>
          </a:r>
        </a:p>
      </dsp:txBody>
      <dsp:txXfrm>
        <a:off x="3152854" y="2802575"/>
        <a:ext cx="910904" cy="910888"/>
      </dsp:txXfrm>
    </dsp:sp>
    <dsp:sp modelId="{2DFFF69E-8484-444D-BF78-95CAA68F728C}">
      <dsp:nvSpPr>
        <dsp:cNvPr id="0" name=""/>
        <dsp:cNvSpPr/>
      </dsp:nvSpPr>
      <dsp:spPr>
        <a:xfrm>
          <a:off x="4672188" y="3395622"/>
          <a:ext cx="255433" cy="255274"/>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D2F4D-C117-0648-A127-40646BD5D054}">
      <dsp:nvSpPr>
        <dsp:cNvPr id="0" name=""/>
        <dsp:cNvSpPr/>
      </dsp:nvSpPr>
      <dsp:spPr>
        <a:xfrm>
          <a:off x="3395196" y="1294330"/>
          <a:ext cx="907422" cy="779107"/>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fr-FR" sz="800" kern="1200" dirty="0"/>
            <a:t>Ateliers</a:t>
          </a:r>
        </a:p>
      </dsp:txBody>
      <dsp:txXfrm>
        <a:off x="3535740" y="1415000"/>
        <a:ext cx="626334" cy="537767"/>
      </dsp:txXfrm>
    </dsp:sp>
    <dsp:sp modelId="{3F5A4C97-9CF1-214B-B1E2-A4D80B9536E4}">
      <dsp:nvSpPr>
        <dsp:cNvPr id="0" name=""/>
        <dsp:cNvSpPr/>
      </dsp:nvSpPr>
      <dsp:spPr>
        <a:xfrm>
          <a:off x="3417001" y="1642628"/>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436DE9A-232F-E041-AA2F-7350CDE1AA2E}">
      <dsp:nvSpPr>
        <dsp:cNvPr id="0" name=""/>
        <dsp:cNvSpPr/>
      </dsp:nvSpPr>
      <dsp:spPr>
        <a:xfrm>
          <a:off x="2614690" y="863900"/>
          <a:ext cx="907422" cy="77910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18956E9-F1C8-BA44-B69C-D73140A94250}">
      <dsp:nvSpPr>
        <dsp:cNvPr id="0" name=""/>
        <dsp:cNvSpPr/>
      </dsp:nvSpPr>
      <dsp:spPr>
        <a:xfrm>
          <a:off x="3235852" y="1539203"/>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24B0B7B-C51E-734D-9D46-8CBE4847A988}">
      <dsp:nvSpPr>
        <dsp:cNvPr id="0" name=""/>
        <dsp:cNvSpPr/>
      </dsp:nvSpPr>
      <dsp:spPr>
        <a:xfrm>
          <a:off x="4176261" y="861239"/>
          <a:ext cx="907422" cy="779107"/>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fr-FR" sz="800" kern="1200" dirty="0"/>
            <a:t>Bureaux</a:t>
          </a:r>
        </a:p>
      </dsp:txBody>
      <dsp:txXfrm>
        <a:off x="4316805" y="981909"/>
        <a:ext cx="626334" cy="537767"/>
      </dsp:txXfrm>
    </dsp:sp>
    <dsp:sp modelId="{9333E7BC-A630-F647-84AC-B530C514D449}">
      <dsp:nvSpPr>
        <dsp:cNvPr id="0" name=""/>
        <dsp:cNvSpPr/>
      </dsp:nvSpPr>
      <dsp:spPr>
        <a:xfrm>
          <a:off x="4800778" y="1535401"/>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4FFEBB6-EFB2-4942-8FFF-8A213C974660}">
      <dsp:nvSpPr>
        <dsp:cNvPr id="0" name=""/>
        <dsp:cNvSpPr/>
      </dsp:nvSpPr>
      <dsp:spPr>
        <a:xfrm>
          <a:off x="4956768" y="1292809"/>
          <a:ext cx="907422" cy="77910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7D71C69-69EE-5D4B-BE5A-4663C60B510D}">
      <dsp:nvSpPr>
        <dsp:cNvPr id="0" name=""/>
        <dsp:cNvSpPr/>
      </dsp:nvSpPr>
      <dsp:spPr>
        <a:xfrm>
          <a:off x="4978573" y="1639586"/>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EABDF83-FA32-0645-802F-54A083F0D7D1}">
      <dsp:nvSpPr>
        <dsp:cNvPr id="0" name=""/>
        <dsp:cNvSpPr/>
      </dsp:nvSpPr>
      <dsp:spPr>
        <a:xfrm>
          <a:off x="3395196" y="433091"/>
          <a:ext cx="907422" cy="779107"/>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fr-FR" sz="800" kern="1200" dirty="0"/>
            <a:t>Salons</a:t>
          </a:r>
        </a:p>
      </dsp:txBody>
      <dsp:txXfrm>
        <a:off x="3535740" y="553761"/>
        <a:ext cx="626334" cy="537767"/>
      </dsp:txXfrm>
    </dsp:sp>
    <dsp:sp modelId="{F2DA23BE-7BF0-234C-B01F-714A6D6C7C00}">
      <dsp:nvSpPr>
        <dsp:cNvPr id="0" name=""/>
        <dsp:cNvSpPr/>
      </dsp:nvSpPr>
      <dsp:spPr>
        <a:xfrm>
          <a:off x="4013004" y="443737"/>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21103F0-454C-764A-82EE-3C26CF445680}">
      <dsp:nvSpPr>
        <dsp:cNvPr id="0" name=""/>
        <dsp:cNvSpPr/>
      </dsp:nvSpPr>
      <dsp:spPr>
        <a:xfrm>
          <a:off x="4176261" y="0"/>
          <a:ext cx="907422" cy="77910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3A5EE16-C550-4648-829A-F1201C6DE6D7}">
      <dsp:nvSpPr>
        <dsp:cNvPr id="0" name=""/>
        <dsp:cNvSpPr/>
      </dsp:nvSpPr>
      <dsp:spPr>
        <a:xfrm>
          <a:off x="4201980" y="345256"/>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0A4CFCF-8C69-4C4A-8D75-B31FCFC6A39E}">
      <dsp:nvSpPr>
        <dsp:cNvPr id="0" name=""/>
        <dsp:cNvSpPr/>
      </dsp:nvSpPr>
      <dsp:spPr>
        <a:xfrm>
          <a:off x="4956768" y="431570"/>
          <a:ext cx="907422" cy="779107"/>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fr-FR" sz="800" kern="1200" dirty="0"/>
            <a:t>Stockage</a:t>
          </a:r>
        </a:p>
      </dsp:txBody>
      <dsp:txXfrm>
        <a:off x="5097312" y="552240"/>
        <a:ext cx="626334" cy="537767"/>
      </dsp:txXfrm>
    </dsp:sp>
    <dsp:sp modelId="{8B7F8381-7BA5-CA4F-9BB9-3F9984137176}">
      <dsp:nvSpPr>
        <dsp:cNvPr id="0" name=""/>
        <dsp:cNvSpPr/>
      </dsp:nvSpPr>
      <dsp:spPr>
        <a:xfrm>
          <a:off x="5741747" y="776445"/>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673410C-2E99-EB46-AD03-B1D2C4574F60}">
      <dsp:nvSpPr>
        <dsp:cNvPr id="0" name=""/>
        <dsp:cNvSpPr/>
      </dsp:nvSpPr>
      <dsp:spPr>
        <a:xfrm>
          <a:off x="5737274" y="869604"/>
          <a:ext cx="907422" cy="77910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6000" b="-36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F8F23CD-4D0E-0848-B3CD-E194261B3528}">
      <dsp:nvSpPr>
        <dsp:cNvPr id="0" name=""/>
        <dsp:cNvSpPr/>
      </dsp:nvSpPr>
      <dsp:spPr>
        <a:xfrm>
          <a:off x="5913950" y="883292"/>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7F19714-5249-C144-A5DE-46CA1EE54909}">
      <dsp:nvSpPr>
        <dsp:cNvPr id="0" name=""/>
        <dsp:cNvSpPr/>
      </dsp:nvSpPr>
      <dsp:spPr>
        <a:xfrm>
          <a:off x="5737274" y="8365"/>
          <a:ext cx="907422" cy="779107"/>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fr-FR" sz="800" kern="1200" dirty="0"/>
            <a:t>Maintenance</a:t>
          </a:r>
        </a:p>
      </dsp:txBody>
      <dsp:txXfrm>
        <a:off x="5877818" y="129035"/>
        <a:ext cx="626334" cy="537767"/>
      </dsp:txXfrm>
    </dsp:sp>
    <dsp:sp modelId="{49653E55-A23F-F240-BA01-E47CE77F51D6}">
      <dsp:nvSpPr>
        <dsp:cNvPr id="0" name=""/>
        <dsp:cNvSpPr/>
      </dsp:nvSpPr>
      <dsp:spPr>
        <a:xfrm>
          <a:off x="6522253" y="357423"/>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9B07E5C-CFC4-244F-B121-925BE9757C48}">
      <dsp:nvSpPr>
        <dsp:cNvPr id="0" name=""/>
        <dsp:cNvSpPr/>
      </dsp:nvSpPr>
      <dsp:spPr>
        <a:xfrm>
          <a:off x="6518340" y="442977"/>
          <a:ext cx="907422" cy="779107"/>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F9E172E-93C4-E04E-926B-1106BBD0C0B8}">
      <dsp:nvSpPr>
        <dsp:cNvPr id="0" name=""/>
        <dsp:cNvSpPr/>
      </dsp:nvSpPr>
      <dsp:spPr>
        <a:xfrm>
          <a:off x="6698930" y="460087"/>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10C6B51-BA5D-B948-9178-E631AF14338E}">
      <dsp:nvSpPr>
        <dsp:cNvPr id="0" name=""/>
        <dsp:cNvSpPr/>
      </dsp:nvSpPr>
      <dsp:spPr>
        <a:xfrm>
          <a:off x="6518340" y="1302695"/>
          <a:ext cx="907422" cy="779107"/>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fr-FR" sz="800" kern="1200" dirty="0"/>
            <a:t>Entretien</a:t>
          </a:r>
        </a:p>
      </dsp:txBody>
      <dsp:txXfrm>
        <a:off x="6658884" y="1423365"/>
        <a:ext cx="626334" cy="537767"/>
      </dsp:txXfrm>
    </dsp:sp>
    <dsp:sp modelId="{5CD781EC-1EE4-FB44-AE83-E535E67A49CF}">
      <dsp:nvSpPr>
        <dsp:cNvPr id="0" name=""/>
        <dsp:cNvSpPr/>
      </dsp:nvSpPr>
      <dsp:spPr>
        <a:xfrm>
          <a:off x="6697811" y="1985222"/>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0D791D7-3F5E-1B4F-97F7-8DFDBA1A7465}">
      <dsp:nvSpPr>
        <dsp:cNvPr id="0" name=""/>
        <dsp:cNvSpPr/>
      </dsp:nvSpPr>
      <dsp:spPr>
        <a:xfrm>
          <a:off x="5737274" y="1729322"/>
          <a:ext cx="907422" cy="77910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2000" b="-12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89C80F0-10E7-3C4D-ADDB-CC64A8770565}">
      <dsp:nvSpPr>
        <dsp:cNvPr id="0" name=""/>
        <dsp:cNvSpPr/>
      </dsp:nvSpPr>
      <dsp:spPr>
        <a:xfrm>
          <a:off x="6529522" y="2071156"/>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16C027D-F831-5D4A-8D12-79DD288C11FC}">
      <dsp:nvSpPr>
        <dsp:cNvPr id="0" name=""/>
        <dsp:cNvSpPr/>
      </dsp:nvSpPr>
      <dsp:spPr>
        <a:xfrm>
          <a:off x="4175702" y="1724379"/>
          <a:ext cx="907422" cy="779107"/>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fr-FR" sz="800" kern="1200" dirty="0"/>
            <a:t>Local Informatique</a:t>
          </a:r>
        </a:p>
      </dsp:txBody>
      <dsp:txXfrm>
        <a:off x="4316246" y="1845049"/>
        <a:ext cx="626334" cy="537767"/>
      </dsp:txXfrm>
    </dsp:sp>
    <dsp:sp modelId="{3939489B-F123-F54E-B8F5-4DEBBE9CAF4D}">
      <dsp:nvSpPr>
        <dsp:cNvPr id="0" name=""/>
        <dsp:cNvSpPr/>
      </dsp:nvSpPr>
      <dsp:spPr>
        <a:xfrm>
          <a:off x="4201421" y="2069635"/>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E7C189-D022-7340-AE19-DD64F9CDF6D3}">
      <dsp:nvSpPr>
        <dsp:cNvPr id="0" name=""/>
        <dsp:cNvSpPr/>
      </dsp:nvSpPr>
      <dsp:spPr>
        <a:xfrm>
          <a:off x="3394637" y="2157470"/>
          <a:ext cx="907422" cy="779107"/>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9000" r="-39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A2A9B70-7AD9-5C49-B299-E5DA62838D55}">
      <dsp:nvSpPr>
        <dsp:cNvPr id="0" name=""/>
        <dsp:cNvSpPr/>
      </dsp:nvSpPr>
      <dsp:spPr>
        <a:xfrm>
          <a:off x="4012445" y="2168497"/>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7866EE-0F08-C144-BE11-663A08F19865}">
      <dsp:nvSpPr>
        <dsp:cNvPr id="0" name=""/>
        <dsp:cNvSpPr/>
      </dsp:nvSpPr>
      <dsp:spPr>
        <a:xfrm>
          <a:off x="7294932" y="1739208"/>
          <a:ext cx="907422" cy="779107"/>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fr-FR" sz="800" kern="1200" dirty="0"/>
            <a:t>Reprographie</a:t>
          </a:r>
        </a:p>
      </dsp:txBody>
      <dsp:txXfrm>
        <a:off x="7435476" y="1859878"/>
        <a:ext cx="626334" cy="537767"/>
      </dsp:txXfrm>
    </dsp:sp>
    <dsp:sp modelId="{57A646D3-C048-CA41-B68F-80F4659F2323}">
      <dsp:nvSpPr>
        <dsp:cNvPr id="0" name=""/>
        <dsp:cNvSpPr/>
      </dsp:nvSpPr>
      <dsp:spPr>
        <a:xfrm>
          <a:off x="7474963" y="2421735"/>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9682617-5BCD-8F4F-855A-7F362A0C1EBA}">
      <dsp:nvSpPr>
        <dsp:cNvPr id="0" name=""/>
        <dsp:cNvSpPr/>
      </dsp:nvSpPr>
      <dsp:spPr>
        <a:xfrm>
          <a:off x="6514426" y="2165835"/>
          <a:ext cx="907422" cy="779107"/>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30000" r="-30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C610483-AF1C-AC44-B99B-DF96AE167401}">
      <dsp:nvSpPr>
        <dsp:cNvPr id="0" name=""/>
        <dsp:cNvSpPr/>
      </dsp:nvSpPr>
      <dsp:spPr>
        <a:xfrm>
          <a:off x="7306673" y="2507669"/>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29C3D09-BF15-8D4E-85E7-4A1452884684}">
      <dsp:nvSpPr>
        <dsp:cNvPr id="0" name=""/>
        <dsp:cNvSpPr/>
      </dsp:nvSpPr>
      <dsp:spPr>
        <a:xfrm>
          <a:off x="7298287" y="16730"/>
          <a:ext cx="907422" cy="779107"/>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fr-FR" sz="800" kern="1200" dirty="0"/>
            <a:t>Restauration</a:t>
          </a:r>
        </a:p>
      </dsp:txBody>
      <dsp:txXfrm>
        <a:off x="7438831" y="137400"/>
        <a:ext cx="626334" cy="537767"/>
      </dsp:txXfrm>
    </dsp:sp>
    <dsp:sp modelId="{2F306DC4-ACCA-4548-893E-DEC45353E93E}">
      <dsp:nvSpPr>
        <dsp:cNvPr id="0" name=""/>
        <dsp:cNvSpPr/>
      </dsp:nvSpPr>
      <dsp:spPr>
        <a:xfrm>
          <a:off x="7926158" y="701919"/>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54E8716-DD76-D64C-8C9E-6134184BE86C}">
      <dsp:nvSpPr>
        <dsp:cNvPr id="0" name=""/>
        <dsp:cNvSpPr/>
      </dsp:nvSpPr>
      <dsp:spPr>
        <a:xfrm>
          <a:off x="7298287" y="876828"/>
          <a:ext cx="907422" cy="779107"/>
        </a:xfrm>
        <a:prstGeom prst="hexagon">
          <a:avLst>
            <a:gd name="adj" fmla="val 25000"/>
            <a:gd name="vf" fmla="val 115470"/>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23000" r="-23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EC3B1C6-99F0-AC4C-8F9C-FC84305F9A9C}">
      <dsp:nvSpPr>
        <dsp:cNvPr id="0" name=""/>
        <dsp:cNvSpPr/>
      </dsp:nvSpPr>
      <dsp:spPr>
        <a:xfrm>
          <a:off x="7926158" y="881391"/>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AC018A3-8DA3-EC40-851C-822B3756B873}">
      <dsp:nvSpPr>
        <dsp:cNvPr id="0" name=""/>
        <dsp:cNvSpPr/>
      </dsp:nvSpPr>
      <dsp:spPr>
        <a:xfrm>
          <a:off x="4953413" y="2160892"/>
          <a:ext cx="907422" cy="779107"/>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fr-FR" sz="800" kern="1200" dirty="0"/>
            <a:t>Infirmerie</a:t>
          </a:r>
        </a:p>
      </dsp:txBody>
      <dsp:txXfrm>
        <a:off x="5093957" y="2281562"/>
        <a:ext cx="626334" cy="537767"/>
      </dsp:txXfrm>
    </dsp:sp>
    <dsp:sp modelId="{7762D888-17CB-B146-B90B-ADD123B8D581}">
      <dsp:nvSpPr>
        <dsp:cNvPr id="0" name=""/>
        <dsp:cNvSpPr/>
      </dsp:nvSpPr>
      <dsp:spPr>
        <a:xfrm>
          <a:off x="5132885" y="2843419"/>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EAEB691-5D2E-B743-8804-2B3F04D27120}">
      <dsp:nvSpPr>
        <dsp:cNvPr id="0" name=""/>
        <dsp:cNvSpPr/>
      </dsp:nvSpPr>
      <dsp:spPr>
        <a:xfrm>
          <a:off x="4172348" y="2587519"/>
          <a:ext cx="907422" cy="779107"/>
        </a:xfrm>
        <a:prstGeom prst="hexagon">
          <a:avLst>
            <a:gd name="adj" fmla="val 25000"/>
            <a:gd name="vf" fmla="val 115470"/>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t="-8000" b="-8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DD3148E-2FFA-C947-BE13-410F6CE5C311}">
      <dsp:nvSpPr>
        <dsp:cNvPr id="0" name=""/>
        <dsp:cNvSpPr/>
      </dsp:nvSpPr>
      <dsp:spPr>
        <a:xfrm>
          <a:off x="4964595" y="2929353"/>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541AB61-0975-5946-B438-4A141AF25F7F}">
      <dsp:nvSpPr>
        <dsp:cNvPr id="0" name=""/>
        <dsp:cNvSpPr/>
      </dsp:nvSpPr>
      <dsp:spPr>
        <a:xfrm>
          <a:off x="6512189" y="3023272"/>
          <a:ext cx="907422" cy="779107"/>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fr-FR" sz="800" kern="1200" dirty="0"/>
            <a:t>Local syndical</a:t>
          </a:r>
        </a:p>
      </dsp:txBody>
      <dsp:txXfrm>
        <a:off x="6652733" y="3143942"/>
        <a:ext cx="626334" cy="537767"/>
      </dsp:txXfrm>
    </dsp:sp>
    <dsp:sp modelId="{4B338E96-AD3E-5540-A9D8-4B0CF7018C0B}">
      <dsp:nvSpPr>
        <dsp:cNvPr id="0" name=""/>
        <dsp:cNvSpPr/>
      </dsp:nvSpPr>
      <dsp:spPr>
        <a:xfrm>
          <a:off x="6533994" y="3370049"/>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2231416-2C35-AD4E-B11B-298C105B60A0}">
      <dsp:nvSpPr>
        <dsp:cNvPr id="0" name=""/>
        <dsp:cNvSpPr/>
      </dsp:nvSpPr>
      <dsp:spPr>
        <a:xfrm>
          <a:off x="5731683" y="2591702"/>
          <a:ext cx="907422" cy="779107"/>
        </a:xfrm>
        <a:prstGeom prst="hexagon">
          <a:avLst>
            <a:gd name="adj" fmla="val 25000"/>
            <a:gd name="vf" fmla="val 115470"/>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t="-8000" b="-8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8679BA3-6DEA-1446-8942-A21065B0A8B2}">
      <dsp:nvSpPr>
        <dsp:cNvPr id="0" name=""/>
        <dsp:cNvSpPr/>
      </dsp:nvSpPr>
      <dsp:spPr>
        <a:xfrm>
          <a:off x="6356200" y="3265864"/>
          <a:ext cx="105670" cy="9125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9848F-E5A0-C149-8A64-701A9E1642E5}">
      <dsp:nvSpPr>
        <dsp:cNvPr id="0" name=""/>
        <dsp:cNvSpPr/>
      </dsp:nvSpPr>
      <dsp:spPr>
        <a:xfrm>
          <a:off x="-6126981" y="-937410"/>
          <a:ext cx="7293488" cy="7293488"/>
        </a:xfrm>
        <a:prstGeom prst="blockArc">
          <a:avLst>
            <a:gd name="adj1" fmla="val 18900000"/>
            <a:gd name="adj2" fmla="val 2700000"/>
            <a:gd name="adj3" fmla="val 296"/>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B404A2-8339-5047-9F28-F6AC3518EA57}">
      <dsp:nvSpPr>
        <dsp:cNvPr id="0" name=""/>
        <dsp:cNvSpPr/>
      </dsp:nvSpPr>
      <dsp:spPr>
        <a:xfrm>
          <a:off x="610504" y="416587"/>
          <a:ext cx="7440913" cy="833607"/>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1676" tIns="93980" rIns="93980" bIns="93980" numCol="1" spcCol="1270" anchor="ctr" anchorCtr="0">
          <a:noAutofit/>
        </a:bodyPr>
        <a:lstStyle/>
        <a:p>
          <a:pPr marL="0" lvl="0" indent="0" algn="l" defTabSz="1644650">
            <a:lnSpc>
              <a:spcPct val="90000"/>
            </a:lnSpc>
            <a:spcBef>
              <a:spcPct val="0"/>
            </a:spcBef>
            <a:spcAft>
              <a:spcPct val="35000"/>
            </a:spcAft>
            <a:buNone/>
          </a:pPr>
          <a:r>
            <a:rPr lang="fr-FR" sz="3700" kern="1200" dirty="0"/>
            <a:t>Recherche et développement (R&amp;D)</a:t>
          </a:r>
        </a:p>
      </dsp:txBody>
      <dsp:txXfrm>
        <a:off x="610504" y="416587"/>
        <a:ext cx="7440913" cy="833607"/>
      </dsp:txXfrm>
    </dsp:sp>
    <dsp:sp modelId="{B2F63E89-AA5A-D949-AC7C-680F41432E08}">
      <dsp:nvSpPr>
        <dsp:cNvPr id="0" name=""/>
        <dsp:cNvSpPr/>
      </dsp:nvSpPr>
      <dsp:spPr>
        <a:xfrm>
          <a:off x="89500" y="312386"/>
          <a:ext cx="1042009" cy="104200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C6C378C-6400-9646-B9C5-04E3CF442F7E}">
      <dsp:nvSpPr>
        <dsp:cNvPr id="0" name=""/>
        <dsp:cNvSpPr/>
      </dsp:nvSpPr>
      <dsp:spPr>
        <a:xfrm>
          <a:off x="1088431" y="1667215"/>
          <a:ext cx="6962986" cy="833607"/>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1676" tIns="93980" rIns="93980" bIns="93980" numCol="1" spcCol="1270" anchor="ctr" anchorCtr="0">
          <a:noAutofit/>
        </a:bodyPr>
        <a:lstStyle/>
        <a:p>
          <a:pPr marL="0" lvl="0" indent="0" algn="l" defTabSz="1644650">
            <a:lnSpc>
              <a:spcPct val="90000"/>
            </a:lnSpc>
            <a:spcBef>
              <a:spcPct val="0"/>
            </a:spcBef>
            <a:spcAft>
              <a:spcPct val="35000"/>
            </a:spcAft>
            <a:buNone/>
          </a:pPr>
          <a:r>
            <a:rPr lang="fr-FR" sz="3700" kern="1200" dirty="0"/>
            <a:t>Méthodes</a:t>
          </a:r>
        </a:p>
      </dsp:txBody>
      <dsp:txXfrm>
        <a:off x="1088431" y="1667215"/>
        <a:ext cx="6962986" cy="833607"/>
      </dsp:txXfrm>
    </dsp:sp>
    <dsp:sp modelId="{401F0038-B3DE-7B48-9103-C48FD460523A}">
      <dsp:nvSpPr>
        <dsp:cNvPr id="0" name=""/>
        <dsp:cNvSpPr/>
      </dsp:nvSpPr>
      <dsp:spPr>
        <a:xfrm>
          <a:off x="567426" y="1563014"/>
          <a:ext cx="1042009" cy="104200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9B8DBEE-D5E7-EF44-A958-C678FB298D5D}">
      <dsp:nvSpPr>
        <dsp:cNvPr id="0" name=""/>
        <dsp:cNvSpPr/>
      </dsp:nvSpPr>
      <dsp:spPr>
        <a:xfrm>
          <a:off x="1088431" y="2917843"/>
          <a:ext cx="6962986" cy="833607"/>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1676" tIns="93980" rIns="93980" bIns="93980" numCol="1" spcCol="1270" anchor="ctr" anchorCtr="0">
          <a:noAutofit/>
        </a:bodyPr>
        <a:lstStyle/>
        <a:p>
          <a:pPr marL="0" lvl="0" indent="0" algn="l" defTabSz="1644650">
            <a:lnSpc>
              <a:spcPct val="90000"/>
            </a:lnSpc>
            <a:spcBef>
              <a:spcPct val="0"/>
            </a:spcBef>
            <a:spcAft>
              <a:spcPct val="35000"/>
            </a:spcAft>
            <a:buNone/>
          </a:pPr>
          <a:r>
            <a:rPr lang="fr-FR" sz="3700" kern="1200" dirty="0"/>
            <a:t>Procédés</a:t>
          </a:r>
        </a:p>
      </dsp:txBody>
      <dsp:txXfrm>
        <a:off x="1088431" y="2917843"/>
        <a:ext cx="6962986" cy="833607"/>
      </dsp:txXfrm>
    </dsp:sp>
    <dsp:sp modelId="{2519AF5F-480E-8F42-88F3-45A3C3EDF4CB}">
      <dsp:nvSpPr>
        <dsp:cNvPr id="0" name=""/>
        <dsp:cNvSpPr/>
      </dsp:nvSpPr>
      <dsp:spPr>
        <a:xfrm>
          <a:off x="567426" y="2813642"/>
          <a:ext cx="1042009" cy="104200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B399BF5-6BE9-0B45-898C-48ADD279F008}">
      <dsp:nvSpPr>
        <dsp:cNvPr id="0" name=""/>
        <dsp:cNvSpPr/>
      </dsp:nvSpPr>
      <dsp:spPr>
        <a:xfrm>
          <a:off x="610504" y="4168472"/>
          <a:ext cx="7440913" cy="833607"/>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1676" tIns="93980" rIns="93980" bIns="93980" numCol="1" spcCol="1270" anchor="ctr" anchorCtr="0">
          <a:noAutofit/>
        </a:bodyPr>
        <a:lstStyle/>
        <a:p>
          <a:pPr marL="0" lvl="0" indent="0" algn="l" defTabSz="1644650">
            <a:lnSpc>
              <a:spcPct val="90000"/>
            </a:lnSpc>
            <a:spcBef>
              <a:spcPct val="0"/>
            </a:spcBef>
            <a:spcAft>
              <a:spcPct val="35000"/>
            </a:spcAft>
            <a:buNone/>
          </a:pPr>
          <a:r>
            <a:rPr lang="fr-FR" sz="3700" kern="1200" dirty="0"/>
            <a:t>Outils spécifiques</a:t>
          </a:r>
        </a:p>
      </dsp:txBody>
      <dsp:txXfrm>
        <a:off x="610504" y="4168472"/>
        <a:ext cx="7440913" cy="833607"/>
      </dsp:txXfrm>
    </dsp:sp>
    <dsp:sp modelId="{0B7D3420-FED9-AE46-91BF-4CA0A51E7069}">
      <dsp:nvSpPr>
        <dsp:cNvPr id="0" name=""/>
        <dsp:cNvSpPr/>
      </dsp:nvSpPr>
      <dsp:spPr>
        <a:xfrm>
          <a:off x="89500" y="4064271"/>
          <a:ext cx="1042009" cy="104200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29643-9437-DE48-AD23-205A5ED7E3B4}">
      <dsp:nvSpPr>
        <dsp:cNvPr id="0" name=""/>
        <dsp:cNvSpPr/>
      </dsp:nvSpPr>
      <dsp:spPr>
        <a:xfrm>
          <a:off x="4651020" y="1198482"/>
          <a:ext cx="1027271" cy="1027271"/>
        </a:xfrm>
        <a:prstGeom prst="round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fr-FR" sz="1600" kern="1200" dirty="0"/>
            <a:t>Entreprise</a:t>
          </a:r>
        </a:p>
      </dsp:txBody>
      <dsp:txXfrm>
        <a:off x="4701167" y="1248629"/>
        <a:ext cx="926977" cy="926977"/>
      </dsp:txXfrm>
    </dsp:sp>
    <dsp:sp modelId="{5B4B64DC-D647-C342-9B09-A86AB3C1793E}">
      <dsp:nvSpPr>
        <dsp:cNvPr id="0" name=""/>
        <dsp:cNvSpPr/>
      </dsp:nvSpPr>
      <dsp:spPr>
        <a:xfrm rot="16200000">
          <a:off x="4909697" y="943524"/>
          <a:ext cx="509917" cy="0"/>
        </a:xfrm>
        <a:custGeom>
          <a:avLst/>
          <a:gdLst/>
          <a:ahLst/>
          <a:cxnLst/>
          <a:rect l="0" t="0" r="0" b="0"/>
          <a:pathLst>
            <a:path>
              <a:moveTo>
                <a:pt x="0" y="0"/>
              </a:moveTo>
              <a:lnTo>
                <a:pt x="509917"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3C1251-8F76-EA47-95D3-9596A1D6B8E7}">
      <dsp:nvSpPr>
        <dsp:cNvPr id="0" name=""/>
        <dsp:cNvSpPr/>
      </dsp:nvSpPr>
      <dsp:spPr>
        <a:xfrm>
          <a:off x="4276028" y="294"/>
          <a:ext cx="1777255" cy="688271"/>
        </a:xfrm>
        <a:prstGeom prst="round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fr-FR" sz="1900" kern="1200" dirty="0"/>
            <a:t>État/collectivités</a:t>
          </a:r>
        </a:p>
      </dsp:txBody>
      <dsp:txXfrm>
        <a:off x="4309627" y="33893"/>
        <a:ext cx="1710057" cy="621073"/>
      </dsp:txXfrm>
    </dsp:sp>
    <dsp:sp modelId="{E87C7C4A-FB78-4048-9807-F8772A7E7F12}">
      <dsp:nvSpPr>
        <dsp:cNvPr id="0" name=""/>
        <dsp:cNvSpPr/>
      </dsp:nvSpPr>
      <dsp:spPr>
        <a:xfrm rot="21569814">
          <a:off x="5678275" y="1703761"/>
          <a:ext cx="876220" cy="0"/>
        </a:xfrm>
        <a:custGeom>
          <a:avLst/>
          <a:gdLst/>
          <a:ahLst/>
          <a:cxnLst/>
          <a:rect l="0" t="0" r="0" b="0"/>
          <a:pathLst>
            <a:path>
              <a:moveTo>
                <a:pt x="0" y="0"/>
              </a:moveTo>
              <a:lnTo>
                <a:pt x="876220"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3CE7BC-F58D-1143-B721-1D33A59E231D}">
      <dsp:nvSpPr>
        <dsp:cNvPr id="0" name=""/>
        <dsp:cNvSpPr/>
      </dsp:nvSpPr>
      <dsp:spPr>
        <a:xfrm>
          <a:off x="6554478" y="1350425"/>
          <a:ext cx="1219376" cy="688271"/>
        </a:xfrm>
        <a:prstGeom prst="round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fr-FR" sz="1700" kern="1200" dirty="0"/>
            <a:t>Fournisseurs</a:t>
          </a:r>
        </a:p>
      </dsp:txBody>
      <dsp:txXfrm>
        <a:off x="6588077" y="1384024"/>
        <a:ext cx="1152178" cy="621073"/>
      </dsp:txXfrm>
    </dsp:sp>
    <dsp:sp modelId="{4D80DB91-B810-1648-AA02-B93E365426BC}">
      <dsp:nvSpPr>
        <dsp:cNvPr id="0" name=""/>
        <dsp:cNvSpPr/>
      </dsp:nvSpPr>
      <dsp:spPr>
        <a:xfrm rot="5400000">
          <a:off x="4909697" y="2480712"/>
          <a:ext cx="509917" cy="0"/>
        </a:xfrm>
        <a:custGeom>
          <a:avLst/>
          <a:gdLst/>
          <a:ahLst/>
          <a:cxnLst/>
          <a:rect l="0" t="0" r="0" b="0"/>
          <a:pathLst>
            <a:path>
              <a:moveTo>
                <a:pt x="0" y="0"/>
              </a:moveTo>
              <a:lnTo>
                <a:pt x="509917"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B39FD3-5E3C-C64B-B33E-56115613DCE9}">
      <dsp:nvSpPr>
        <dsp:cNvPr id="0" name=""/>
        <dsp:cNvSpPr/>
      </dsp:nvSpPr>
      <dsp:spPr>
        <a:xfrm>
          <a:off x="4276028" y="2735671"/>
          <a:ext cx="1777255" cy="688271"/>
        </a:xfrm>
        <a:prstGeom prst="round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fr-FR" sz="3500" kern="1200" dirty="0"/>
            <a:t>Clients</a:t>
          </a:r>
        </a:p>
      </dsp:txBody>
      <dsp:txXfrm>
        <a:off x="4309627" y="2769270"/>
        <a:ext cx="1710057" cy="621073"/>
      </dsp:txXfrm>
    </dsp:sp>
    <dsp:sp modelId="{0D150AE2-048E-3944-AD57-CF3015E351E8}">
      <dsp:nvSpPr>
        <dsp:cNvPr id="0" name=""/>
        <dsp:cNvSpPr/>
      </dsp:nvSpPr>
      <dsp:spPr>
        <a:xfrm rot="10772271">
          <a:off x="3565421" y="1720639"/>
          <a:ext cx="1085617" cy="0"/>
        </a:xfrm>
        <a:custGeom>
          <a:avLst/>
          <a:gdLst/>
          <a:ahLst/>
          <a:cxnLst/>
          <a:rect l="0" t="0" r="0" b="0"/>
          <a:pathLst>
            <a:path>
              <a:moveTo>
                <a:pt x="0" y="0"/>
              </a:moveTo>
              <a:lnTo>
                <a:pt x="1085617"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8DB400F-09E8-234A-ADC0-1945886B5DCD}">
      <dsp:nvSpPr>
        <dsp:cNvPr id="0" name=""/>
        <dsp:cNvSpPr/>
      </dsp:nvSpPr>
      <dsp:spPr>
        <a:xfrm>
          <a:off x="2413836" y="1385526"/>
          <a:ext cx="1151602" cy="688271"/>
        </a:xfrm>
        <a:prstGeom prst="round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fr-FR" sz="2200" kern="1200" dirty="0"/>
            <a:t>Banques</a:t>
          </a:r>
        </a:p>
      </dsp:txBody>
      <dsp:txXfrm>
        <a:off x="2447435" y="1419125"/>
        <a:ext cx="1084404" cy="621073"/>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C72F8AB5-3BC3-1B41-933B-CE9A3E41425E}" type="datetimeFigureOut">
              <a:rPr lang="fr-FR" smtClean="0"/>
              <a:t>21/01/2021</a:t>
            </a:fld>
            <a:endParaRPr lang="fr-FR"/>
          </a:p>
        </p:txBody>
      </p:sp>
      <p:sp>
        <p:nvSpPr>
          <p:cNvPr id="4" name="Espace réservé du pied de page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964EB93-084A-8A47-AC5E-652D033948BB}" type="slidenum">
              <a:rPr lang="fr-FR" smtClean="0"/>
              <a:t>‹N°›</a:t>
            </a:fld>
            <a:endParaRPr lang="fr-FR"/>
          </a:p>
        </p:txBody>
      </p:sp>
    </p:spTree>
    <p:extLst>
      <p:ext uri="{BB962C8B-B14F-4D97-AF65-F5344CB8AC3E}">
        <p14:creationId xmlns:p14="http://schemas.microsoft.com/office/powerpoint/2010/main" val="816667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C30171A-1369-8C44-A6E4-C6D980FA6D3D}" type="datetimeFigureOut">
              <a:rPr lang="fr-FR" smtClean="0"/>
              <a:t>21/01/2021</a:t>
            </a:fld>
            <a:endParaRPr lang="fr-FR"/>
          </a:p>
        </p:txBody>
      </p:sp>
      <p:sp>
        <p:nvSpPr>
          <p:cNvPr id="4" name="Espace réservé de l’image des diapositives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5BD772C-4281-F742-9BD6-B4C69ACC0E5E}" type="slidenum">
              <a:rPr lang="fr-FR" smtClean="0"/>
              <a:t>‹N°›</a:t>
            </a:fld>
            <a:endParaRPr lang="fr-FR"/>
          </a:p>
        </p:txBody>
      </p:sp>
    </p:spTree>
    <p:extLst>
      <p:ext uri="{BB962C8B-B14F-4D97-AF65-F5344CB8AC3E}">
        <p14:creationId xmlns:p14="http://schemas.microsoft.com/office/powerpoint/2010/main" val="1761891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5BD772C-4281-F742-9BD6-B4C69ACC0E5E}" type="slidenum">
              <a:rPr lang="fr-FR" smtClean="0"/>
              <a:t>1</a:t>
            </a:fld>
            <a:endParaRPr lang="fr-FR"/>
          </a:p>
        </p:txBody>
      </p:sp>
    </p:spTree>
    <p:extLst>
      <p:ext uri="{BB962C8B-B14F-4D97-AF65-F5344CB8AC3E}">
        <p14:creationId xmlns:p14="http://schemas.microsoft.com/office/powerpoint/2010/main" val="115776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BD772C-4281-F742-9BD6-B4C69ACC0E5E}" type="slidenum">
              <a:rPr lang="fr-FR" smtClean="0"/>
              <a:t>3</a:t>
            </a:fld>
            <a:endParaRPr lang="fr-FR"/>
          </a:p>
        </p:txBody>
      </p:sp>
    </p:spTree>
    <p:extLst>
      <p:ext uri="{BB962C8B-B14F-4D97-AF65-F5344CB8AC3E}">
        <p14:creationId xmlns:p14="http://schemas.microsoft.com/office/powerpoint/2010/main" val="90260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BD772C-4281-F742-9BD6-B4C69ACC0E5E}" type="slidenum">
              <a:rPr lang="fr-FR" smtClean="0"/>
              <a:t>4</a:t>
            </a:fld>
            <a:endParaRPr lang="fr-FR"/>
          </a:p>
        </p:txBody>
      </p:sp>
    </p:spTree>
    <p:extLst>
      <p:ext uri="{BB962C8B-B14F-4D97-AF65-F5344CB8AC3E}">
        <p14:creationId xmlns:p14="http://schemas.microsoft.com/office/powerpoint/2010/main" val="45071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BD772C-4281-F742-9BD6-B4C69ACC0E5E}" type="slidenum">
              <a:rPr lang="fr-FR" smtClean="0"/>
              <a:t>12</a:t>
            </a:fld>
            <a:endParaRPr lang="fr-FR"/>
          </a:p>
        </p:txBody>
      </p:sp>
    </p:spTree>
    <p:extLst>
      <p:ext uri="{BB962C8B-B14F-4D97-AF65-F5344CB8AC3E}">
        <p14:creationId xmlns:p14="http://schemas.microsoft.com/office/powerpoint/2010/main" val="172773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BD772C-4281-F742-9BD6-B4C69ACC0E5E}" type="slidenum">
              <a:rPr lang="fr-FR" smtClean="0"/>
              <a:t>16</a:t>
            </a:fld>
            <a:endParaRPr lang="fr-FR"/>
          </a:p>
        </p:txBody>
      </p:sp>
    </p:spTree>
    <p:extLst>
      <p:ext uri="{BB962C8B-B14F-4D97-AF65-F5344CB8AC3E}">
        <p14:creationId xmlns:p14="http://schemas.microsoft.com/office/powerpoint/2010/main" val="1020160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Cliquez et modifiez le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823B049D-E498-D246-84FE-0D1B4D679B3F}" type="datetime1">
              <a:rPr lang="fr-FR" smtClean="0"/>
              <a:t>21/01/2021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Cliquez et modifiez le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E52C52E-957C-F744-B686-E530DBD8CC09}" type="datetime1">
              <a:rPr lang="fr-FR" smtClean="0"/>
              <a:t>21/01/2021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Cliquez et modifiez le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0D3E552-6BB2-B341-A6E4-BE85B88B77A2}" type="datetime1">
              <a:rPr lang="fr-FR" smtClean="0"/>
              <a:t>21/01/2021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Cliquez et modifiez le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D3106C0-28F8-1A49-9BC4-E78AAEDDF039}" type="datetime1">
              <a:rPr lang="fr-FR" smtClean="0"/>
              <a:t>21/01/2021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623E175-9B52-A249-8B1D-E67F56695E2E}" type="slidenum">
              <a:rPr lang="fr-FR" smtClean="0"/>
              <a:t>‹N°›</a:t>
            </a:fld>
            <a:endParaRPr lang="fr-F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Cliquez et modifiez le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EC15761-CBB6-BE4C-8BC7-03562AF09729}" type="datetime1">
              <a:rPr lang="fr-FR" smtClean="0"/>
              <a:t>21/01/2021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Cliquez et modifiez le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2D71115D-5FCB-2C47-93C1-EC42E1705FD1}" type="datetime1">
              <a:rPr lang="fr-FR" smtClean="0"/>
              <a:t>21/01/2021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Cliquez et modifiez le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DC3E63E-C87F-9443-94D0-AEE79985F3F9}" type="datetime1">
              <a:rPr lang="fr-FR" smtClean="0"/>
              <a:t>21/01/2021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Cliquez et modifiez le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059318-1D08-BE45-B99F-7CD9D4FA1689}" type="datetime1">
              <a:rPr lang="fr-FR" smtClean="0"/>
              <a:t>21/01/2021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Cliquez et modifiez le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39D2B34-8656-1D47-A4D7-F219489F19FB}" type="datetime1">
              <a:rPr lang="fr-FR" smtClean="0"/>
              <a:t>21/01/2021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Cliquez et modifiez le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8AE3F74-749A-F548-95E9-81900BAD73FF}" type="datetime1">
              <a:rPr lang="fr-FR" smtClean="0"/>
              <a:t>21/01/2021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Cliquez et modifiez le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84955B1-4B19-ED40-8D25-BE4FC6837CFD}" type="datetime1">
              <a:rPr lang="fr-FR" smtClean="0"/>
              <a:t>21/01/2021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Cliquez et modifiez le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F17D5F5-6F6C-C049-B244-491F9AF6A19A}" type="datetime1">
              <a:rPr lang="fr-FR" smtClean="0"/>
              <a:t>21/01/2021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Cliquez et modifiez le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21F23C4-D90A-D748-806B-2BADEBD9ABE8}" type="datetime1">
              <a:rPr lang="fr-FR" smtClean="0"/>
              <a:t>21/01/2021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B5D215F8-B9C0-594A-9EF9-568A569D4BE3}" type="datetime1">
              <a:rPr lang="fr-FR" smtClean="0"/>
              <a:t>21/01/2021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F438812-00D0-1C47-A99A-7BDED0D281F9}" type="datetime1">
              <a:rPr lang="fr-FR" smtClean="0"/>
              <a:t>21/01/2021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Cliquez et modifiez le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901D9A0-85B1-E94A-8C77-BC1BFAAF590A}" type="datetime1">
              <a:rPr lang="fr-FR" smtClean="0"/>
              <a:t>21/01/2021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Cliquez et modifiez le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42CB91B-76BC-2949-A47F-87241EE60336}" type="datetime1">
              <a:rPr lang="fr-FR" smtClean="0"/>
              <a:t>21/01/2021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623E175-9B52-A249-8B1D-E67F56695E2E}"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AEDBEEEE-D3EE-B042-8B4A-2E186BC0A232}" type="datetime1">
              <a:rPr lang="fr-FR" smtClean="0"/>
              <a:t>21/01/2021</a:t>
            </a:fld>
            <a:endParaRPr lang="fr-F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fr-F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E623E175-9B52-A249-8B1D-E67F56695E2E}" type="slidenum">
              <a:rPr lang="fr-FR" smtClean="0"/>
              <a:t>‹N°›</a:t>
            </a:fld>
            <a:endParaRPr lang="fr-FR"/>
          </a:p>
        </p:txBody>
      </p:sp>
    </p:spTree>
    <p:extLst>
      <p:ext uri="{BB962C8B-B14F-4D97-AF65-F5344CB8AC3E}">
        <p14:creationId xmlns:p14="http://schemas.microsoft.com/office/powerpoint/2010/main" val="12827339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2.png"/><Relationship Id="rId2" Type="http://schemas.openxmlformats.org/officeDocument/2006/relationships/image" Target="../media/image18.tiff"/><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image" Target="../media/image21.tiff"/><Relationship Id="rId4" Type="http://schemas.openxmlformats.org/officeDocument/2006/relationships/image" Target="../media/image20.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 Target="slide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0.xml"/><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GEA FC M3202</a:t>
            </a:r>
          </a:p>
        </p:txBody>
      </p:sp>
      <p:sp>
        <p:nvSpPr>
          <p:cNvPr id="3" name="Sous-titre 2"/>
          <p:cNvSpPr>
            <a:spLocks noGrp="1"/>
          </p:cNvSpPr>
          <p:nvPr>
            <p:ph type="subTitle" idx="1"/>
          </p:nvPr>
        </p:nvSpPr>
        <p:spPr/>
        <p:txBody>
          <a:bodyPr/>
          <a:lstStyle/>
          <a:p>
            <a:r>
              <a:rPr lang="fr-FR" dirty="0"/>
              <a:t>Système d’Information</a:t>
            </a:r>
          </a:p>
        </p:txBody>
      </p:sp>
      <p:sp>
        <p:nvSpPr>
          <p:cNvPr id="4" name="Espace réservé du numéro de diapositive 3"/>
          <p:cNvSpPr>
            <a:spLocks noGrp="1"/>
          </p:cNvSpPr>
          <p:nvPr>
            <p:ph type="sldNum" sz="quarter" idx="12"/>
          </p:nvPr>
        </p:nvSpPr>
        <p:spPr/>
        <p:txBody>
          <a:bodyPr/>
          <a:lstStyle/>
          <a:p>
            <a:fld id="{E623E175-9B52-A249-8B1D-E67F56695E2E}" type="slidenum">
              <a:rPr lang="fr-FR" smtClean="0"/>
              <a:t>1</a:t>
            </a:fld>
            <a:endParaRPr lang="fr-FR"/>
          </a:p>
        </p:txBody>
      </p:sp>
    </p:spTree>
    <p:extLst>
      <p:ext uri="{BB962C8B-B14F-4D97-AF65-F5344CB8AC3E}">
        <p14:creationId xmlns:p14="http://schemas.microsoft.com/office/powerpoint/2010/main" val="1441883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Identité et Logo</a:t>
            </a:r>
          </a:p>
        </p:txBody>
      </p:sp>
      <p:pic>
        <p:nvPicPr>
          <p:cNvPr id="4" name="Espace réservé du contenu 3"/>
          <p:cNvPicPr>
            <a:picLocks noGrp="1" noChangeAspect="1"/>
          </p:cNvPicPr>
          <p:nvPr>
            <p:ph sz="quarter" idx="13"/>
          </p:nvPr>
        </p:nvPicPr>
        <p:blipFill>
          <a:blip r:embed="rId2"/>
          <a:stretch>
            <a:fillRect/>
          </a:stretch>
        </p:blipFill>
        <p:spPr>
          <a:xfrm>
            <a:off x="838200" y="1744346"/>
            <a:ext cx="1996075" cy="2909731"/>
          </a:xfrm>
          <a:prstGeom prst="rect">
            <a:avLst/>
          </a:prstGeom>
        </p:spPr>
      </p:pic>
      <p:pic>
        <p:nvPicPr>
          <p:cNvPr id="5" name="Image 4"/>
          <p:cNvPicPr>
            <a:picLocks noChangeAspect="1"/>
          </p:cNvPicPr>
          <p:nvPr/>
        </p:nvPicPr>
        <p:blipFill>
          <a:blip r:embed="rId3"/>
          <a:stretch>
            <a:fillRect/>
          </a:stretch>
        </p:blipFill>
        <p:spPr>
          <a:xfrm>
            <a:off x="3328742" y="2892267"/>
            <a:ext cx="2450550" cy="2722833"/>
          </a:xfrm>
          <a:prstGeom prst="rect">
            <a:avLst/>
          </a:prstGeom>
        </p:spPr>
      </p:pic>
      <p:pic>
        <p:nvPicPr>
          <p:cNvPr id="6" name="Image 5"/>
          <p:cNvPicPr>
            <a:picLocks noChangeAspect="1"/>
          </p:cNvPicPr>
          <p:nvPr/>
        </p:nvPicPr>
        <p:blipFill>
          <a:blip r:embed="rId4"/>
          <a:stretch>
            <a:fillRect/>
          </a:stretch>
        </p:blipFill>
        <p:spPr>
          <a:xfrm>
            <a:off x="6096000" y="2056606"/>
            <a:ext cx="2486950" cy="2909731"/>
          </a:xfrm>
          <a:prstGeom prst="rect">
            <a:avLst/>
          </a:prstGeom>
        </p:spPr>
      </p:pic>
      <p:pic>
        <p:nvPicPr>
          <p:cNvPr id="7" name="Image 6"/>
          <p:cNvPicPr>
            <a:picLocks noChangeAspect="1"/>
          </p:cNvPicPr>
          <p:nvPr/>
        </p:nvPicPr>
        <p:blipFill>
          <a:blip r:embed="rId5"/>
          <a:stretch>
            <a:fillRect/>
          </a:stretch>
        </p:blipFill>
        <p:spPr>
          <a:xfrm>
            <a:off x="9145808" y="3389971"/>
            <a:ext cx="2207992" cy="2478784"/>
          </a:xfrm>
          <a:prstGeom prst="rect">
            <a:avLst/>
          </a:prstGeom>
        </p:spPr>
      </p:pic>
      <p:pic>
        <p:nvPicPr>
          <p:cNvPr id="3" name="Image 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443" y="5868755"/>
            <a:ext cx="989513" cy="878865"/>
          </a:xfrm>
          <a:prstGeom prst="rect">
            <a:avLst/>
          </a:prstGeom>
        </p:spPr>
      </p:pic>
      <p:sp>
        <p:nvSpPr>
          <p:cNvPr id="8" name="Espace réservé du numéro de diapositive 7"/>
          <p:cNvSpPr>
            <a:spLocks noGrp="1"/>
          </p:cNvSpPr>
          <p:nvPr>
            <p:ph type="sldNum" sz="quarter" idx="12"/>
          </p:nvPr>
        </p:nvSpPr>
        <p:spPr/>
        <p:txBody>
          <a:bodyPr/>
          <a:lstStyle/>
          <a:p>
            <a:fld id="{E623E175-9B52-A249-8B1D-E67F56695E2E}" type="slidenum">
              <a:rPr lang="fr-FR" smtClean="0"/>
              <a:t>10</a:t>
            </a:fld>
            <a:endParaRPr lang="fr-FR"/>
          </a:p>
        </p:txBody>
      </p:sp>
    </p:spTree>
    <p:extLst>
      <p:ext uri="{BB962C8B-B14F-4D97-AF65-F5344CB8AC3E}">
        <p14:creationId xmlns:p14="http://schemas.microsoft.com/office/powerpoint/2010/main" val="1596631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Identité et culture</a:t>
            </a:r>
          </a:p>
        </p:txBody>
      </p:sp>
      <p:pic>
        <p:nvPicPr>
          <p:cNvPr id="4" name="02_Coca.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052763" y="2366963"/>
            <a:ext cx="6086475" cy="3424237"/>
          </a:xfrm>
        </p:spPr>
      </p:pic>
      <p:pic>
        <p:nvPicPr>
          <p:cNvPr id="5" name="Imag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43" y="5868755"/>
            <a:ext cx="989513" cy="878865"/>
          </a:xfrm>
          <a:prstGeom prst="rect">
            <a:avLst/>
          </a:prstGeom>
        </p:spPr>
      </p:pic>
      <p:sp>
        <p:nvSpPr>
          <p:cNvPr id="3" name="Espace réservé du numéro de diapositive 2"/>
          <p:cNvSpPr>
            <a:spLocks noGrp="1"/>
          </p:cNvSpPr>
          <p:nvPr>
            <p:ph type="sldNum" sz="quarter" idx="12"/>
          </p:nvPr>
        </p:nvSpPr>
        <p:spPr/>
        <p:txBody>
          <a:bodyPr/>
          <a:lstStyle/>
          <a:p>
            <a:fld id="{E623E175-9B52-A249-8B1D-E67F56695E2E}" type="slidenum">
              <a:rPr lang="fr-FR" smtClean="0"/>
              <a:t>11</a:t>
            </a:fld>
            <a:endParaRPr lang="fr-FR"/>
          </a:p>
        </p:txBody>
      </p:sp>
    </p:spTree>
    <p:extLst>
      <p:ext uri="{BB962C8B-B14F-4D97-AF65-F5344CB8AC3E}">
        <p14:creationId xmlns:p14="http://schemas.microsoft.com/office/powerpoint/2010/main" val="83880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Identité et charte graphique</a:t>
            </a:r>
          </a:p>
        </p:txBody>
      </p:sp>
      <p:sp>
        <p:nvSpPr>
          <p:cNvPr id="3" name="Espace réservé du contenu 2"/>
          <p:cNvSpPr>
            <a:spLocks noGrp="1"/>
          </p:cNvSpPr>
          <p:nvPr>
            <p:ph sz="quarter" idx="13"/>
          </p:nvPr>
        </p:nvSpPr>
        <p:spPr/>
        <p:txBody>
          <a:bodyPr>
            <a:normAutofit fontScale="70000" lnSpcReduction="20000"/>
          </a:bodyPr>
          <a:lstStyle/>
          <a:p>
            <a:pPr marL="0" indent="0">
              <a:buNone/>
            </a:pPr>
            <a:r>
              <a:rPr lang="fr-FR" b="1" dirty="0"/>
              <a:t>Le logo se </a:t>
            </a:r>
            <a:r>
              <a:rPr lang="fr-FR" b="1" dirty="0" err="1"/>
              <a:t>décline</a:t>
            </a:r>
            <a:r>
              <a:rPr lang="fr-FR" b="1" dirty="0"/>
              <a:t> en quadri, RVB, Pantone, Monochrome. </a:t>
            </a:r>
            <a:endParaRPr lang="fr-FR" dirty="0"/>
          </a:p>
          <a:p>
            <a:pPr marL="0" indent="0">
              <a:buNone/>
            </a:pPr>
            <a:r>
              <a:rPr lang="fr-FR" b="1" dirty="0"/>
              <a:t>UNIVERS GRAPHIQUE </a:t>
            </a:r>
            <a:endParaRPr lang="fr-FR" dirty="0"/>
          </a:p>
          <a:p>
            <a:pPr marL="0" indent="0">
              <a:buNone/>
            </a:pPr>
            <a:r>
              <a:rPr lang="fr-FR" dirty="0"/>
              <a:t>En fonction des supports, le logo s'adapte :</a:t>
            </a:r>
          </a:p>
          <a:p>
            <a:r>
              <a:rPr lang="fr-FR" b="1" dirty="0"/>
              <a:t>Bleu </a:t>
            </a:r>
            <a:r>
              <a:rPr lang="fr-FR" dirty="0"/>
              <a:t>/ Cyan : 100% Magenta : 60% Jaune : 0% Noir : 0% / </a:t>
            </a:r>
            <a:r>
              <a:rPr lang="fr-FR" b="1" dirty="0"/>
              <a:t>Pantone 300C </a:t>
            </a:r>
            <a:endParaRPr lang="fr-FR" dirty="0"/>
          </a:p>
          <a:p>
            <a:pPr lvl="1"/>
            <a:r>
              <a:rPr lang="fr-FR" dirty="0"/>
              <a:t>R : 22% V : 62% B : 157% HTML : #163E9D </a:t>
            </a:r>
          </a:p>
          <a:p>
            <a:r>
              <a:rPr lang="fr-FR" b="1" dirty="0"/>
              <a:t>Rouge </a:t>
            </a:r>
            <a:r>
              <a:rPr lang="fr-FR" dirty="0"/>
              <a:t>/ Cyan : 0% Magenta : 100% Jaune : 70% Noir : 0% / </a:t>
            </a:r>
            <a:r>
              <a:rPr lang="fr-FR" b="1" dirty="0"/>
              <a:t>Pantone 192C </a:t>
            </a:r>
            <a:endParaRPr lang="fr-FR" dirty="0"/>
          </a:p>
          <a:p>
            <a:pPr lvl="1"/>
            <a:r>
              <a:rPr lang="fr-FR" dirty="0"/>
              <a:t>R : 225% V : 30% B : 50% HTML : #E11E32 </a:t>
            </a:r>
          </a:p>
          <a:p>
            <a:r>
              <a:rPr lang="fr-FR" dirty="0"/>
              <a:t>Version monochrome</a:t>
            </a:r>
          </a:p>
          <a:p>
            <a:r>
              <a:rPr lang="fr-FR" dirty="0"/>
              <a:t>Version aux abords des Monuments historiques</a:t>
            </a:r>
          </a:p>
          <a:p>
            <a:pPr marL="0" indent="0">
              <a:buNone/>
            </a:pPr>
            <a:r>
              <a:rPr lang="fr-FR" dirty="0"/>
              <a:t> (en couleur ou en </a:t>
            </a:r>
            <a:r>
              <a:rPr lang="fr-FR" dirty="0" err="1"/>
              <a:t>défonce</a:t>
            </a:r>
            <a:r>
              <a:rPr lang="fr-FR" dirty="0"/>
              <a:t> Blanche sur fond de couleur) </a:t>
            </a:r>
          </a:p>
        </p:txBody>
      </p:sp>
      <p:pic>
        <p:nvPicPr>
          <p:cNvPr id="4" name="Image 3"/>
          <p:cNvPicPr>
            <a:picLocks noChangeAspect="1"/>
          </p:cNvPicPr>
          <p:nvPr/>
        </p:nvPicPr>
        <p:blipFill>
          <a:blip r:embed="rId3"/>
          <a:stretch>
            <a:fillRect/>
          </a:stretch>
        </p:blipFill>
        <p:spPr>
          <a:xfrm>
            <a:off x="9140976" y="1190308"/>
            <a:ext cx="1247475" cy="1898332"/>
          </a:xfrm>
          <a:prstGeom prst="rect">
            <a:avLst/>
          </a:prstGeom>
        </p:spPr>
      </p:pic>
      <p:pic>
        <p:nvPicPr>
          <p:cNvPr id="5" name="Image 4"/>
          <p:cNvPicPr>
            <a:picLocks noChangeAspect="1"/>
          </p:cNvPicPr>
          <p:nvPr/>
        </p:nvPicPr>
        <p:blipFill>
          <a:blip r:embed="rId4"/>
          <a:stretch>
            <a:fillRect/>
          </a:stretch>
        </p:blipFill>
        <p:spPr>
          <a:xfrm>
            <a:off x="10804772" y="2897071"/>
            <a:ext cx="1387227" cy="2233523"/>
          </a:xfrm>
          <a:prstGeom prst="rect">
            <a:avLst/>
          </a:prstGeom>
        </p:spPr>
      </p:pic>
      <p:pic>
        <p:nvPicPr>
          <p:cNvPr id="6" name="Image 5"/>
          <p:cNvPicPr>
            <a:picLocks noChangeAspect="1"/>
          </p:cNvPicPr>
          <p:nvPr/>
        </p:nvPicPr>
        <p:blipFill>
          <a:blip r:embed="rId5"/>
          <a:stretch>
            <a:fillRect/>
          </a:stretch>
        </p:blipFill>
        <p:spPr>
          <a:xfrm>
            <a:off x="8458248" y="4718073"/>
            <a:ext cx="2346524" cy="1653800"/>
          </a:xfrm>
          <a:prstGeom prst="rect">
            <a:avLst/>
          </a:prstGeom>
        </p:spPr>
      </p:pic>
      <p:pic>
        <p:nvPicPr>
          <p:cNvPr id="7" name="Imag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443" y="5868755"/>
            <a:ext cx="989513" cy="878865"/>
          </a:xfrm>
          <a:prstGeom prst="rect">
            <a:avLst/>
          </a:prstGeom>
        </p:spPr>
      </p:pic>
      <p:sp>
        <p:nvSpPr>
          <p:cNvPr id="8" name="Espace réservé du numéro de diapositive 7"/>
          <p:cNvSpPr>
            <a:spLocks noGrp="1"/>
          </p:cNvSpPr>
          <p:nvPr>
            <p:ph type="sldNum" sz="quarter" idx="12"/>
          </p:nvPr>
        </p:nvSpPr>
        <p:spPr/>
        <p:txBody>
          <a:bodyPr/>
          <a:lstStyle/>
          <a:p>
            <a:fld id="{E623E175-9B52-A249-8B1D-E67F56695E2E}" type="slidenum">
              <a:rPr lang="fr-FR" smtClean="0"/>
              <a:t>12</a:t>
            </a:fld>
            <a:endParaRPr lang="fr-FR"/>
          </a:p>
        </p:txBody>
      </p:sp>
    </p:spTree>
    <p:extLst>
      <p:ext uri="{BB962C8B-B14F-4D97-AF65-F5344CB8AC3E}">
        <p14:creationId xmlns:p14="http://schemas.microsoft.com/office/powerpoint/2010/main" val="90830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Identité et mode de fonctionnement</a:t>
            </a:r>
          </a:p>
        </p:txBody>
      </p:sp>
      <p:pic>
        <p:nvPicPr>
          <p:cNvPr id="4" name="Espace réservé du contenu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96627" y="2111534"/>
            <a:ext cx="4045693" cy="3169126"/>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481" y="1867297"/>
            <a:ext cx="3725222" cy="3657600"/>
          </a:xfrm>
          <a:prstGeom prst="rect">
            <a:avLst/>
          </a:prstGeom>
        </p:spPr>
      </p:pic>
      <p:pic>
        <p:nvPicPr>
          <p:cNvPr id="6" name="Imag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443" y="5868755"/>
            <a:ext cx="989513" cy="878865"/>
          </a:xfrm>
          <a:prstGeom prst="rect">
            <a:avLst/>
          </a:prstGeom>
        </p:spPr>
      </p:pic>
      <p:sp>
        <p:nvSpPr>
          <p:cNvPr id="3" name="Espace réservé du numéro de diapositive 2"/>
          <p:cNvSpPr>
            <a:spLocks noGrp="1"/>
          </p:cNvSpPr>
          <p:nvPr>
            <p:ph type="sldNum" sz="quarter" idx="12"/>
          </p:nvPr>
        </p:nvSpPr>
        <p:spPr/>
        <p:txBody>
          <a:bodyPr/>
          <a:lstStyle/>
          <a:p>
            <a:fld id="{E623E175-9B52-A249-8B1D-E67F56695E2E}" type="slidenum">
              <a:rPr lang="fr-FR" smtClean="0"/>
              <a:t>13</a:t>
            </a:fld>
            <a:endParaRPr lang="fr-FR"/>
          </a:p>
        </p:txBody>
      </p:sp>
    </p:spTree>
    <p:extLst>
      <p:ext uri="{BB962C8B-B14F-4D97-AF65-F5344CB8AC3E}">
        <p14:creationId xmlns:p14="http://schemas.microsoft.com/office/powerpoint/2010/main" val="1620517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Système d’Information</a:t>
            </a:r>
            <a:r>
              <a:rPr lang="fr-FR" baseline="0" dirty="0"/>
              <a:t> ?</a:t>
            </a:r>
            <a:endParaRPr lang="fr-FR" dirty="0"/>
          </a:p>
        </p:txBody>
      </p:sp>
      <p:sp>
        <p:nvSpPr>
          <p:cNvPr id="3" name="Espace réservé du contenu 2"/>
          <p:cNvSpPr>
            <a:spLocks noGrp="1"/>
          </p:cNvSpPr>
          <p:nvPr>
            <p:ph sz="quarter" idx="13"/>
          </p:nvPr>
        </p:nvSpPr>
        <p:spPr/>
        <p:txBody>
          <a:bodyPr/>
          <a:lstStyle/>
          <a:p>
            <a:r>
              <a:rPr lang="fr-FR" dirty="0"/>
              <a:t>Établir et gérer un système d’information permet de répondre à des problématiques diverses :</a:t>
            </a:r>
          </a:p>
          <a:p>
            <a:pPr lvl="1"/>
            <a:r>
              <a:rPr lang="fr-FR" dirty="0"/>
              <a:t>L’information n’est pas définie (elle n’a jamais fait l’objet d’une écriture)</a:t>
            </a:r>
          </a:p>
          <a:p>
            <a:pPr lvl="1"/>
            <a:r>
              <a:rPr lang="fr-FR" dirty="0"/>
              <a:t>l’information est perdue (elle existe peut-être mais personne n’en dispose)</a:t>
            </a:r>
          </a:p>
          <a:p>
            <a:pPr lvl="1"/>
            <a:r>
              <a:rPr lang="fr-FR" dirty="0"/>
              <a:t>L’information est multiple (redondante ou de valeur différente)</a:t>
            </a:r>
          </a:p>
          <a:p>
            <a:pPr lvl="1"/>
            <a:r>
              <a:rPr lang="fr-FR" dirty="0"/>
              <a:t>L’information n’est pas disponible pour ceux à qui elle est nécessaire</a:t>
            </a:r>
          </a:p>
          <a:p>
            <a:pPr lvl="1"/>
            <a:r>
              <a:rPr lang="fr-FR" dirty="0"/>
              <a:t>L’information est disponible à tout le monde</a:t>
            </a:r>
          </a:p>
        </p:txBody>
      </p:sp>
      <p:sp>
        <p:nvSpPr>
          <p:cNvPr id="4" name="Espace réservé du numéro de diapositive 3"/>
          <p:cNvSpPr>
            <a:spLocks noGrp="1"/>
          </p:cNvSpPr>
          <p:nvPr>
            <p:ph type="sldNum" sz="quarter" idx="12"/>
          </p:nvPr>
        </p:nvSpPr>
        <p:spPr/>
        <p:txBody>
          <a:bodyPr/>
          <a:lstStyle/>
          <a:p>
            <a:fld id="{E623E175-9B52-A249-8B1D-E67F56695E2E}" type="slidenum">
              <a:rPr lang="fr-FR" smtClean="0"/>
              <a:t>14</a:t>
            </a:fld>
            <a:endParaRPr lang="fr-FR"/>
          </a:p>
        </p:txBody>
      </p:sp>
    </p:spTree>
    <p:extLst>
      <p:ext uri="{BB962C8B-B14F-4D97-AF65-F5344CB8AC3E}">
        <p14:creationId xmlns:p14="http://schemas.microsoft.com/office/powerpoint/2010/main" val="66845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Quelle(s) information(s)</a:t>
            </a:r>
          </a:p>
        </p:txBody>
      </p:sp>
      <p:sp>
        <p:nvSpPr>
          <p:cNvPr id="3" name="Espace réservé du contenu 2"/>
          <p:cNvSpPr>
            <a:spLocks noGrp="1"/>
          </p:cNvSpPr>
          <p:nvPr>
            <p:ph sz="quarter" idx="13"/>
          </p:nvPr>
        </p:nvSpPr>
        <p:spPr/>
        <p:txBody>
          <a:bodyPr/>
          <a:lstStyle/>
          <a:p>
            <a:pPr lvl="1"/>
            <a:r>
              <a:rPr lang="fr-FR" dirty="0"/>
              <a:t>Toutes</a:t>
            </a:r>
            <a:r>
              <a:rPr lang="fr-FR" baseline="0" dirty="0"/>
              <a:t> données se révélant </a:t>
            </a:r>
            <a:r>
              <a:rPr lang="fr-FR" baseline="0" dirty="0" err="1"/>
              <a:t>pertinenteS</a:t>
            </a:r>
            <a:r>
              <a:rPr lang="fr-FR" baseline="0" dirty="0"/>
              <a:t> du point de vue du bon fonctionnement</a:t>
            </a:r>
            <a:r>
              <a:rPr lang="fr-FR" dirty="0"/>
              <a:t> de l’entreprise</a:t>
            </a:r>
          </a:p>
          <a:p>
            <a:pPr lvl="1"/>
            <a:r>
              <a:rPr lang="fr-FR" dirty="0"/>
              <a:t>On peut se référer aux flux :</a:t>
            </a:r>
          </a:p>
          <a:p>
            <a:pPr lvl="2"/>
            <a:r>
              <a:rPr lang="fr-FR" dirty="0"/>
              <a:t>Réels</a:t>
            </a:r>
          </a:p>
          <a:p>
            <a:pPr lvl="2"/>
            <a:r>
              <a:rPr lang="fr-FR" dirty="0"/>
              <a:t>Financiers</a:t>
            </a:r>
          </a:p>
          <a:p>
            <a:pPr lvl="2"/>
            <a:r>
              <a:rPr lang="fr-FR" dirty="0"/>
              <a:t>Informatifs</a:t>
            </a:r>
          </a:p>
          <a:p>
            <a:pPr lvl="1"/>
            <a:r>
              <a:rPr lang="fr-FR" dirty="0"/>
              <a:t>Certaines données sont changeantes</a:t>
            </a:r>
          </a:p>
          <a:p>
            <a:pPr lvl="1"/>
            <a:r>
              <a:rPr lang="fr-FR" dirty="0"/>
              <a:t>Certaines données ne sont pas pérennes (elles disparaissent, sont remplacées)</a:t>
            </a:r>
          </a:p>
          <a:p>
            <a:pPr lvl="1"/>
            <a:r>
              <a:rPr lang="fr-FR" dirty="0"/>
              <a:t>Une information peut être pertinente sans mériter d’être enregistrée</a:t>
            </a:r>
          </a:p>
        </p:txBody>
      </p:sp>
      <p:sp>
        <p:nvSpPr>
          <p:cNvPr id="4" name="Espace réservé du numéro de diapositive 3"/>
          <p:cNvSpPr>
            <a:spLocks noGrp="1"/>
          </p:cNvSpPr>
          <p:nvPr>
            <p:ph type="sldNum" sz="quarter" idx="12"/>
          </p:nvPr>
        </p:nvSpPr>
        <p:spPr/>
        <p:txBody>
          <a:bodyPr/>
          <a:lstStyle/>
          <a:p>
            <a:fld id="{E623E175-9B52-A249-8B1D-E67F56695E2E}" type="slidenum">
              <a:rPr lang="fr-FR" smtClean="0"/>
              <a:t>15</a:t>
            </a:fld>
            <a:endParaRPr lang="fr-FR"/>
          </a:p>
        </p:txBody>
      </p:sp>
    </p:spTree>
    <p:extLst>
      <p:ext uri="{BB962C8B-B14F-4D97-AF65-F5344CB8AC3E}">
        <p14:creationId xmlns:p14="http://schemas.microsoft.com/office/powerpoint/2010/main" val="1927946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Information ⥋ INTERNET</a:t>
            </a:r>
          </a:p>
        </p:txBody>
      </p:sp>
      <p:sp>
        <p:nvSpPr>
          <p:cNvPr id="3" name="Espace réservé du contenu 2"/>
          <p:cNvSpPr>
            <a:spLocks noGrp="1"/>
          </p:cNvSpPr>
          <p:nvPr>
            <p:ph sz="quarter" idx="13"/>
          </p:nvPr>
        </p:nvSpPr>
        <p:spPr/>
        <p:txBody>
          <a:bodyPr/>
          <a:lstStyle/>
          <a:p>
            <a:r>
              <a:rPr lang="fr-FR" dirty="0"/>
              <a:t>Réseaux sociaux</a:t>
            </a:r>
          </a:p>
          <a:p>
            <a:r>
              <a:rPr lang="fr-FR" dirty="0" err="1"/>
              <a:t>Big</a:t>
            </a:r>
            <a:r>
              <a:rPr lang="fr-FR" dirty="0"/>
              <a:t> data</a:t>
            </a:r>
          </a:p>
          <a:p>
            <a:r>
              <a:rPr lang="fr-FR" dirty="0"/>
              <a:t>Echelon</a:t>
            </a:r>
          </a:p>
          <a:p>
            <a:r>
              <a:rPr lang="fr-FR" dirty="0"/>
              <a:t>Cloud</a:t>
            </a:r>
          </a:p>
          <a:p>
            <a:r>
              <a:rPr lang="fr-FR" dirty="0" err="1"/>
              <a:t>Deny</a:t>
            </a:r>
            <a:r>
              <a:rPr lang="fr-FR" dirty="0"/>
              <a:t> Of Service (DOS)</a:t>
            </a:r>
          </a:p>
          <a:p>
            <a:r>
              <a:rPr lang="fr-FR" dirty="0"/>
              <a:t>Piratage</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122" y="1888831"/>
            <a:ext cx="2593678" cy="1783874"/>
          </a:xfrm>
          <a:prstGeom prst="rect">
            <a:avLst/>
          </a:prstGeom>
        </p:spPr>
      </p:pic>
      <p:pic>
        <p:nvPicPr>
          <p:cNvPr id="6" name="Image 5"/>
          <p:cNvPicPr>
            <a:picLocks noChangeAspect="1"/>
          </p:cNvPicPr>
          <p:nvPr/>
        </p:nvPicPr>
        <p:blipFill>
          <a:blip r:embed="rId4"/>
          <a:stretch>
            <a:fillRect/>
          </a:stretch>
        </p:blipFill>
        <p:spPr>
          <a:xfrm>
            <a:off x="6883869" y="3807642"/>
            <a:ext cx="3551986" cy="180440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8920" y="4259628"/>
            <a:ext cx="2556447" cy="1917335"/>
          </a:xfrm>
          <a:prstGeom prst="rect">
            <a:avLst/>
          </a:prstGeom>
        </p:spPr>
      </p:pic>
      <p:sp>
        <p:nvSpPr>
          <p:cNvPr id="4" name="Espace réservé du numéro de diapositive 3"/>
          <p:cNvSpPr>
            <a:spLocks noGrp="1"/>
          </p:cNvSpPr>
          <p:nvPr>
            <p:ph type="sldNum" sz="quarter" idx="12"/>
          </p:nvPr>
        </p:nvSpPr>
        <p:spPr/>
        <p:txBody>
          <a:bodyPr/>
          <a:lstStyle/>
          <a:p>
            <a:fld id="{E623E175-9B52-A249-8B1D-E67F56695E2E}" type="slidenum">
              <a:rPr lang="fr-FR" smtClean="0"/>
              <a:t>16</a:t>
            </a:fld>
            <a:endParaRPr lang="fr-FR"/>
          </a:p>
        </p:txBody>
      </p:sp>
    </p:spTree>
    <p:extLst>
      <p:ext uri="{BB962C8B-B14F-4D97-AF65-F5344CB8AC3E}">
        <p14:creationId xmlns:p14="http://schemas.microsoft.com/office/powerpoint/2010/main" val="322034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1</a:t>
            </a:r>
          </a:p>
        </p:txBody>
      </p:sp>
      <p:sp>
        <p:nvSpPr>
          <p:cNvPr id="3" name="Espace réservé du contenu 2"/>
          <p:cNvSpPr>
            <a:spLocks noGrp="1"/>
          </p:cNvSpPr>
          <p:nvPr>
            <p:ph sz="quarter" idx="13"/>
          </p:nvPr>
        </p:nvSpPr>
        <p:spPr/>
        <p:txBody>
          <a:bodyPr>
            <a:normAutofit fontScale="77500" lnSpcReduction="20000"/>
          </a:bodyPr>
          <a:lstStyle/>
          <a:p>
            <a:r>
              <a:rPr lang="fr-FR" dirty="0"/>
              <a:t>Unification de charte graphique</a:t>
            </a:r>
          </a:p>
          <a:p>
            <a:pPr lvl="1"/>
            <a:r>
              <a:rPr lang="fr-FR" dirty="0"/>
              <a:t>SARAH C. est chargée d’unifier la charte graphique de La Mairie de </a:t>
            </a:r>
            <a:r>
              <a:rPr lang="mr-IN" dirty="0"/>
              <a:t>…</a:t>
            </a:r>
            <a:endParaRPr lang="fr-FR" dirty="0"/>
          </a:p>
          <a:p>
            <a:pPr lvl="1"/>
            <a:r>
              <a:rPr lang="fr-FR" dirty="0"/>
              <a:t>Elle constate que :</a:t>
            </a:r>
          </a:p>
          <a:p>
            <a:pPr lvl="2"/>
            <a:r>
              <a:rPr lang="fr-FR" dirty="0"/>
              <a:t>L’assistante de direction utilise un document Word sur lequel est appliqué le logo de la mairie en N&amp;B au format JPG. Il s’agit d’une photo retravaillée de la Mairie.</a:t>
            </a:r>
          </a:p>
          <a:p>
            <a:pPr lvl="2"/>
            <a:r>
              <a:rPr lang="fr-FR" dirty="0"/>
              <a:t>Le responsable des services techniques photocopie systématiquement le même document papier sur lequel se trouve un logo dont la réalisation avait été confiée au petit neveu du maire de l’époque qui disait maitriser parfaitement Paint sous Windows 3.1. Il s’agit d’une représentation stylisée partant du nom de la commune.</a:t>
            </a:r>
          </a:p>
          <a:p>
            <a:pPr lvl="2"/>
            <a:r>
              <a:rPr lang="fr-FR" dirty="0"/>
              <a:t>La responsable du Secrétariat utilise les documents imprimés dont elle a encore 8 cartons de 2000 présentant un logo en couleurs dont personne ne connaît la provenance.</a:t>
            </a:r>
          </a:p>
          <a:p>
            <a:pPr lvl="2"/>
            <a:endParaRPr lang="fr-FR" dirty="0"/>
          </a:p>
          <a:p>
            <a:pPr marL="0" indent="0">
              <a:buNone/>
            </a:pPr>
            <a:r>
              <a:rPr lang="fr-FR" dirty="0"/>
              <a:t>Analysez les problèmes de gestion d’information et proposez des solutions. Dans ce cas comme dans ceux qui suivront, n’hésitez pas à aller chercher des informations utiles sur Internet..</a:t>
            </a:r>
          </a:p>
        </p:txBody>
      </p:sp>
      <p:sp>
        <p:nvSpPr>
          <p:cNvPr id="4" name="Espace réservé du numéro de diapositive 3"/>
          <p:cNvSpPr>
            <a:spLocks noGrp="1"/>
          </p:cNvSpPr>
          <p:nvPr>
            <p:ph type="sldNum" sz="quarter" idx="12"/>
          </p:nvPr>
        </p:nvSpPr>
        <p:spPr/>
        <p:txBody>
          <a:bodyPr/>
          <a:lstStyle/>
          <a:p>
            <a:fld id="{E623E175-9B52-A249-8B1D-E67F56695E2E}" type="slidenum">
              <a:rPr lang="fr-FR" smtClean="0"/>
              <a:t>17</a:t>
            </a:fld>
            <a:endParaRPr lang="fr-FR"/>
          </a:p>
        </p:txBody>
      </p:sp>
    </p:spTree>
    <p:extLst>
      <p:ext uri="{BB962C8B-B14F-4D97-AF65-F5344CB8AC3E}">
        <p14:creationId xmlns:p14="http://schemas.microsoft.com/office/powerpoint/2010/main" val="1628172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2</a:t>
            </a:r>
          </a:p>
        </p:txBody>
      </p:sp>
      <p:sp>
        <p:nvSpPr>
          <p:cNvPr id="3" name="Espace réservé du contenu 2"/>
          <p:cNvSpPr>
            <a:spLocks noGrp="1"/>
          </p:cNvSpPr>
          <p:nvPr>
            <p:ph sz="quarter" idx="13"/>
          </p:nvPr>
        </p:nvSpPr>
        <p:spPr/>
        <p:txBody>
          <a:bodyPr>
            <a:normAutofit fontScale="92500" lnSpcReduction="20000"/>
          </a:bodyPr>
          <a:lstStyle/>
          <a:p>
            <a:r>
              <a:rPr lang="fr-FR" dirty="0"/>
              <a:t>Stockage de l’information</a:t>
            </a:r>
          </a:p>
          <a:p>
            <a:pPr lvl="1"/>
            <a:r>
              <a:rPr lang="fr-FR" dirty="0"/>
              <a:t>Au cours d’un repas entre copains, PAULINE M. conseille JEROME Q., kinésithérapeute, quant à la maintenance de sa patientèle </a:t>
            </a:r>
            <a:r>
              <a:rPr lang="mr-IN" dirty="0"/>
              <a:t>…</a:t>
            </a:r>
            <a:endParaRPr lang="fr-FR" dirty="0"/>
          </a:p>
          <a:p>
            <a:pPr lvl="1"/>
            <a:r>
              <a:rPr lang="fr-FR" dirty="0"/>
              <a:t>Le thérapeute envisage en effet :</a:t>
            </a:r>
          </a:p>
          <a:p>
            <a:pPr lvl="2"/>
            <a:r>
              <a:rPr lang="fr-FR" dirty="0"/>
              <a:t>De créer un compte </a:t>
            </a:r>
            <a:r>
              <a:rPr lang="fr-FR" dirty="0" err="1"/>
              <a:t>google</a:t>
            </a:r>
            <a:r>
              <a:rPr lang="fr-FR" dirty="0"/>
              <a:t> qui lui permettrait de créer des </a:t>
            </a:r>
            <a:r>
              <a:rPr lang="fr-FR" dirty="0" err="1"/>
              <a:t>google</a:t>
            </a:r>
            <a:r>
              <a:rPr lang="fr-FR" dirty="0"/>
              <a:t> </a:t>
            </a:r>
            <a:r>
              <a:rPr lang="fr-FR" dirty="0" err="1"/>
              <a:t>sheets</a:t>
            </a:r>
            <a:r>
              <a:rPr lang="fr-FR" dirty="0"/>
              <a:t>, rendant ainsi accessibles ses données depuis chez lui, aussi bien qu’à son cabinet. </a:t>
            </a:r>
          </a:p>
          <a:p>
            <a:pPr lvl="2"/>
            <a:r>
              <a:rPr lang="fr-FR" dirty="0"/>
              <a:t>Il plaide l’avantage selon lequel </a:t>
            </a:r>
            <a:r>
              <a:rPr lang="fr-FR" dirty="0" err="1"/>
              <a:t>GoOgle</a:t>
            </a:r>
            <a:r>
              <a:rPr lang="fr-FR" dirty="0"/>
              <a:t> permet d’exporter les documents créés dans des formats propriétaires (MS Office) ce qui lui permet de reprendre les données pour retravailler dessus. </a:t>
            </a:r>
          </a:p>
          <a:p>
            <a:pPr lvl="2"/>
            <a:r>
              <a:rPr lang="fr-FR" dirty="0"/>
              <a:t>Et en plus c’est gratuit!!!</a:t>
            </a:r>
          </a:p>
          <a:p>
            <a:pPr lvl="2"/>
            <a:endParaRPr lang="fr-FR" dirty="0"/>
          </a:p>
          <a:p>
            <a:pPr marL="0" indent="0">
              <a:buNone/>
            </a:pPr>
            <a:r>
              <a:rPr lang="fr-FR" dirty="0"/>
              <a:t>Analysez les problèmes de gestion d’information et proposez des solutions.</a:t>
            </a:r>
          </a:p>
        </p:txBody>
      </p:sp>
      <p:sp>
        <p:nvSpPr>
          <p:cNvPr id="4" name="Espace réservé du numéro de diapositive 3"/>
          <p:cNvSpPr>
            <a:spLocks noGrp="1"/>
          </p:cNvSpPr>
          <p:nvPr>
            <p:ph type="sldNum" sz="quarter" idx="12"/>
          </p:nvPr>
        </p:nvSpPr>
        <p:spPr/>
        <p:txBody>
          <a:bodyPr/>
          <a:lstStyle/>
          <a:p>
            <a:fld id="{E623E175-9B52-A249-8B1D-E67F56695E2E}" type="slidenum">
              <a:rPr lang="fr-FR" smtClean="0"/>
              <a:t>18</a:t>
            </a:fld>
            <a:endParaRPr lang="fr-FR"/>
          </a:p>
        </p:txBody>
      </p:sp>
    </p:spTree>
    <p:extLst>
      <p:ext uri="{BB962C8B-B14F-4D97-AF65-F5344CB8AC3E}">
        <p14:creationId xmlns:p14="http://schemas.microsoft.com/office/powerpoint/2010/main" val="1222045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3</a:t>
            </a:r>
          </a:p>
        </p:txBody>
      </p:sp>
      <p:sp>
        <p:nvSpPr>
          <p:cNvPr id="3" name="Espace réservé du contenu 2"/>
          <p:cNvSpPr>
            <a:spLocks noGrp="1"/>
          </p:cNvSpPr>
          <p:nvPr>
            <p:ph sz="quarter" idx="13"/>
          </p:nvPr>
        </p:nvSpPr>
        <p:spPr/>
        <p:txBody>
          <a:bodyPr>
            <a:normAutofit fontScale="92500" lnSpcReduction="20000"/>
          </a:bodyPr>
          <a:lstStyle/>
          <a:p>
            <a:r>
              <a:rPr lang="fr-FR" dirty="0"/>
              <a:t>Diffusion de l’information</a:t>
            </a:r>
          </a:p>
          <a:p>
            <a:pPr lvl="1"/>
            <a:r>
              <a:rPr lang="fr-FR" dirty="0"/>
              <a:t>EMELINE S., est responsable de communication chez </a:t>
            </a:r>
            <a:r>
              <a:rPr lang="fr-FR" dirty="0" err="1"/>
              <a:t>Priceminister</a:t>
            </a:r>
            <a:r>
              <a:rPr lang="fr-FR" dirty="0"/>
              <a:t> et analyse les circuits de communication interne de l’entreprise.</a:t>
            </a:r>
          </a:p>
          <a:p>
            <a:pPr lvl="2"/>
            <a:r>
              <a:rPr lang="fr-FR" dirty="0"/>
              <a:t>Elle constate que les consignes de travail transmises par les cadres aux employés sont données sous la forme de document </a:t>
            </a:r>
            <a:r>
              <a:rPr lang="fr-FR" dirty="0" err="1"/>
              <a:t>Writer</a:t>
            </a:r>
            <a:r>
              <a:rPr lang="fr-FR" dirty="0"/>
              <a:t> OpenOffice</a:t>
            </a:r>
          </a:p>
          <a:p>
            <a:pPr lvl="2"/>
            <a:r>
              <a:rPr lang="fr-FR" dirty="0"/>
              <a:t>Un cadre indique que ce serait mieux de passer à MS Office.</a:t>
            </a:r>
          </a:p>
          <a:p>
            <a:pPr lvl="2"/>
            <a:r>
              <a:rPr lang="fr-FR" dirty="0"/>
              <a:t>Un autre indique que « PDF, y a pas mieux!! »</a:t>
            </a:r>
          </a:p>
          <a:p>
            <a:pPr lvl="2"/>
            <a:r>
              <a:rPr lang="fr-FR" dirty="0"/>
              <a:t>Les employés indiquent que de toute façon, et en ce qui les concerne, c’est toujours du boulot en plus qui arrive.</a:t>
            </a:r>
          </a:p>
          <a:p>
            <a:pPr lvl="2"/>
            <a:endParaRPr lang="fr-FR" dirty="0"/>
          </a:p>
          <a:p>
            <a:pPr marL="0" indent="0">
              <a:buNone/>
            </a:pPr>
            <a:r>
              <a:rPr lang="fr-FR" dirty="0"/>
              <a:t>Analysez les problèmes de gestion d’information et proposez des solutions.</a:t>
            </a:r>
          </a:p>
        </p:txBody>
      </p:sp>
      <p:sp>
        <p:nvSpPr>
          <p:cNvPr id="4" name="Espace réservé du numéro de diapositive 3"/>
          <p:cNvSpPr>
            <a:spLocks noGrp="1"/>
          </p:cNvSpPr>
          <p:nvPr>
            <p:ph type="sldNum" sz="quarter" idx="12"/>
          </p:nvPr>
        </p:nvSpPr>
        <p:spPr/>
        <p:txBody>
          <a:bodyPr/>
          <a:lstStyle/>
          <a:p>
            <a:fld id="{E623E175-9B52-A249-8B1D-E67F56695E2E}" type="slidenum">
              <a:rPr lang="fr-FR" smtClean="0"/>
              <a:t>19</a:t>
            </a:fld>
            <a:endParaRPr lang="fr-FR"/>
          </a:p>
        </p:txBody>
      </p:sp>
    </p:spTree>
    <p:extLst>
      <p:ext uri="{BB962C8B-B14F-4D97-AF65-F5344CB8AC3E}">
        <p14:creationId xmlns:p14="http://schemas.microsoft.com/office/powerpoint/2010/main" val="1167228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Objectifs du module</a:t>
            </a:r>
          </a:p>
        </p:txBody>
      </p:sp>
      <p:sp>
        <p:nvSpPr>
          <p:cNvPr id="3" name="Espace réservé du contenu 2"/>
          <p:cNvSpPr>
            <a:spLocks noGrp="1"/>
          </p:cNvSpPr>
          <p:nvPr>
            <p:ph sz="quarter" idx="13"/>
          </p:nvPr>
        </p:nvSpPr>
        <p:spPr/>
        <p:txBody>
          <a:bodyPr/>
          <a:lstStyle/>
          <a:p>
            <a:r>
              <a:rPr lang="fr-FR" dirty="0"/>
              <a:t>Comprendre les systèmes d’information (SI) dans une problématique de gestion des données nécessaires au bon fonctionnement d’une entreprise.</a:t>
            </a:r>
          </a:p>
          <a:p>
            <a:r>
              <a:rPr lang="fr-FR" dirty="0"/>
              <a:t>Utiliser une méthode de conception SI : Merise</a:t>
            </a:r>
          </a:p>
          <a:p>
            <a:r>
              <a:rPr lang="fr-FR" dirty="0"/>
              <a:t>Développer une application locale SI avec Access (idem pour évaluation)</a:t>
            </a:r>
          </a:p>
        </p:txBody>
      </p:sp>
      <p:sp>
        <p:nvSpPr>
          <p:cNvPr id="4" name="Espace réservé du numéro de diapositive 3"/>
          <p:cNvSpPr>
            <a:spLocks noGrp="1"/>
          </p:cNvSpPr>
          <p:nvPr>
            <p:ph type="sldNum" sz="quarter" idx="12"/>
          </p:nvPr>
        </p:nvSpPr>
        <p:spPr/>
        <p:txBody>
          <a:bodyPr/>
          <a:lstStyle/>
          <a:p>
            <a:fld id="{E623E175-9B52-A249-8B1D-E67F56695E2E}" type="slidenum">
              <a:rPr lang="fr-FR" smtClean="0"/>
              <a:t>2</a:t>
            </a:fld>
            <a:endParaRPr lang="fr-FR"/>
          </a:p>
        </p:txBody>
      </p:sp>
    </p:spTree>
    <p:extLst>
      <p:ext uri="{BB962C8B-B14F-4D97-AF65-F5344CB8AC3E}">
        <p14:creationId xmlns:p14="http://schemas.microsoft.com/office/powerpoint/2010/main" val="208639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4</a:t>
            </a:r>
          </a:p>
        </p:txBody>
      </p:sp>
      <p:sp>
        <p:nvSpPr>
          <p:cNvPr id="3" name="Espace réservé du contenu 2"/>
          <p:cNvSpPr>
            <a:spLocks noGrp="1"/>
          </p:cNvSpPr>
          <p:nvPr>
            <p:ph sz="quarter" idx="13"/>
          </p:nvPr>
        </p:nvSpPr>
        <p:spPr/>
        <p:txBody>
          <a:bodyPr>
            <a:normAutofit fontScale="77500" lnSpcReduction="20000"/>
          </a:bodyPr>
          <a:lstStyle/>
          <a:p>
            <a:r>
              <a:rPr lang="fr-FR" dirty="0"/>
              <a:t>Contrôler sa </a:t>
            </a:r>
            <a:r>
              <a:rPr lang="fr-FR" dirty="0" err="1"/>
              <a:t>e_réputation</a:t>
            </a:r>
            <a:endParaRPr lang="fr-FR" dirty="0"/>
          </a:p>
          <a:p>
            <a:pPr lvl="1"/>
            <a:r>
              <a:rPr lang="fr-FR" dirty="0"/>
              <a:t>MATHILDE G. est, depuis peu, </a:t>
            </a:r>
            <a:r>
              <a:rPr lang="fr-FR" dirty="0" err="1"/>
              <a:t>Community</a:t>
            </a:r>
            <a:r>
              <a:rPr lang="fr-FR" dirty="0"/>
              <a:t> Manager (CM) pour une chaine de restauration rapide.</a:t>
            </a:r>
          </a:p>
          <a:p>
            <a:pPr lvl="2"/>
            <a:r>
              <a:rPr lang="fr-FR" dirty="0"/>
              <a:t>En surfant, elle découvre que l’entreprise existe bel et bien sur Internet mais que les horaires sont des horaires de bureaux.</a:t>
            </a:r>
          </a:p>
          <a:p>
            <a:pPr lvl="2"/>
            <a:r>
              <a:rPr lang="fr-FR" dirty="0"/>
              <a:t>L’entreprise a par ailleurs un site web, mais il ne ressort qu’en 2</a:t>
            </a:r>
            <a:r>
              <a:rPr lang="fr-FR" baseline="30000" dirty="0"/>
              <a:t>ème</a:t>
            </a:r>
            <a:r>
              <a:rPr lang="fr-FR" dirty="0"/>
              <a:t> page dans une recherche Google avec les termes « restauration rapide hamburger »</a:t>
            </a:r>
          </a:p>
          <a:p>
            <a:pPr lvl="2"/>
            <a:r>
              <a:rPr lang="fr-FR" dirty="0"/>
              <a:t>Elle constate aussi que le compte tweeter n’est pratiquement pas suivi.</a:t>
            </a:r>
          </a:p>
          <a:p>
            <a:pPr lvl="2"/>
            <a:r>
              <a:rPr lang="fr-FR" dirty="0"/>
              <a:t>Quant au compte Facebook, la dernière photo insérée date de l’inauguration de la dernière franchise, 3 mois plus tôt.</a:t>
            </a:r>
          </a:p>
          <a:p>
            <a:pPr lvl="2"/>
            <a:r>
              <a:rPr lang="fr-FR" dirty="0"/>
              <a:t>Les employés indiquent que de toute façon, et en ce qui les concerne, ils n’ont pas le temps de surfer sur Internet.</a:t>
            </a:r>
          </a:p>
          <a:p>
            <a:pPr lvl="2"/>
            <a:endParaRPr lang="fr-FR" dirty="0"/>
          </a:p>
          <a:p>
            <a:pPr marL="0" indent="0">
              <a:buNone/>
            </a:pPr>
            <a:r>
              <a:rPr lang="fr-FR" dirty="0"/>
              <a:t>Analysez les problèmes de gestion d’information et proposez des solutions.</a:t>
            </a:r>
          </a:p>
        </p:txBody>
      </p:sp>
      <p:sp>
        <p:nvSpPr>
          <p:cNvPr id="4" name="Espace réservé du numéro de diapositive 3"/>
          <p:cNvSpPr>
            <a:spLocks noGrp="1"/>
          </p:cNvSpPr>
          <p:nvPr>
            <p:ph type="sldNum" sz="quarter" idx="12"/>
          </p:nvPr>
        </p:nvSpPr>
        <p:spPr/>
        <p:txBody>
          <a:bodyPr/>
          <a:lstStyle/>
          <a:p>
            <a:fld id="{E623E175-9B52-A249-8B1D-E67F56695E2E}" type="slidenum">
              <a:rPr lang="fr-FR" smtClean="0"/>
              <a:t>20</a:t>
            </a:fld>
            <a:endParaRPr lang="fr-FR"/>
          </a:p>
        </p:txBody>
      </p:sp>
    </p:spTree>
    <p:extLst>
      <p:ext uri="{BB962C8B-B14F-4D97-AF65-F5344CB8AC3E}">
        <p14:creationId xmlns:p14="http://schemas.microsoft.com/office/powerpoint/2010/main" val="1086524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5</a:t>
            </a:r>
          </a:p>
        </p:txBody>
      </p:sp>
      <p:sp>
        <p:nvSpPr>
          <p:cNvPr id="3" name="Espace réservé du contenu 2"/>
          <p:cNvSpPr>
            <a:spLocks noGrp="1"/>
          </p:cNvSpPr>
          <p:nvPr>
            <p:ph sz="quarter" idx="13"/>
          </p:nvPr>
        </p:nvSpPr>
        <p:spPr/>
        <p:txBody>
          <a:bodyPr>
            <a:normAutofit fontScale="77500" lnSpcReduction="20000"/>
          </a:bodyPr>
          <a:lstStyle/>
          <a:p>
            <a:r>
              <a:rPr lang="fr-FR" dirty="0"/>
              <a:t>Ne pas perdre les informations importantes</a:t>
            </a:r>
          </a:p>
          <a:p>
            <a:pPr lvl="1"/>
            <a:r>
              <a:rPr lang="fr-FR" dirty="0"/>
              <a:t>ALEXANDRE T. ayant pris une retraite bien méritée, le patron demande à OLIVIER B. de le remplacer temporairement (le temps qu’on embauche) sur la scie à panneaux horizontale à commande numérique </a:t>
            </a:r>
            <a:r>
              <a:rPr lang="fr-FR" dirty="0" err="1"/>
              <a:t>Selco</a:t>
            </a:r>
            <a:r>
              <a:rPr lang="fr-FR" dirty="0"/>
              <a:t> WN 7.</a:t>
            </a:r>
          </a:p>
          <a:p>
            <a:pPr lvl="2"/>
            <a:r>
              <a:rPr lang="fr-FR" dirty="0"/>
              <a:t>Le patron de la boîte : « Il y a un clavier et un écran, toi qu’es bon en info, ça doit aller tout seul.. ».</a:t>
            </a:r>
          </a:p>
          <a:p>
            <a:pPr lvl="2"/>
            <a:r>
              <a:rPr lang="fr-FR" dirty="0"/>
              <a:t>Le contre-maître :   « Ben en fait, à part </a:t>
            </a:r>
            <a:r>
              <a:rPr lang="fr-FR" dirty="0" err="1"/>
              <a:t>AlEXANDRE</a:t>
            </a:r>
            <a:r>
              <a:rPr lang="fr-FR" dirty="0"/>
              <a:t>, personne sait se servir de ce truc. En tous cas moi j’y mettrais pas les mains».</a:t>
            </a:r>
          </a:p>
          <a:p>
            <a:pPr lvl="2"/>
            <a:r>
              <a:rPr lang="fr-FR" dirty="0" err="1"/>
              <a:t>alexandre</a:t>
            </a:r>
            <a:r>
              <a:rPr lang="fr-FR" dirty="0"/>
              <a:t> (contacté par </a:t>
            </a:r>
            <a:r>
              <a:rPr lang="fr-FR" dirty="0" err="1"/>
              <a:t>skype</a:t>
            </a:r>
            <a:r>
              <a:rPr lang="fr-FR" dirty="0"/>
              <a:t> sur une plage des Seychelles) indique qu’il lui semble que la doc de la bécane doit se trouver dans le bureau du patron, mais qu’il croit se souvenir que tout est en italien.</a:t>
            </a:r>
          </a:p>
          <a:p>
            <a:pPr lvl="2"/>
            <a:r>
              <a:rPr lang="fr-FR" dirty="0"/>
              <a:t>Les autres employés indiquent que de toute façon, et en ce qui les concerne, il peut bien aller voir ailleurs si ils y sont..</a:t>
            </a:r>
          </a:p>
          <a:p>
            <a:pPr lvl="2"/>
            <a:endParaRPr lang="fr-FR" dirty="0"/>
          </a:p>
          <a:p>
            <a:pPr marL="0" indent="0">
              <a:buNone/>
            </a:pPr>
            <a:r>
              <a:rPr lang="fr-FR" dirty="0"/>
              <a:t>Analysez les problèmes de gestion d’information et proposez des solutions.</a:t>
            </a:r>
          </a:p>
        </p:txBody>
      </p:sp>
      <p:sp>
        <p:nvSpPr>
          <p:cNvPr id="4" name="Espace réservé du numéro de diapositive 3"/>
          <p:cNvSpPr>
            <a:spLocks noGrp="1"/>
          </p:cNvSpPr>
          <p:nvPr>
            <p:ph type="sldNum" sz="quarter" idx="12"/>
          </p:nvPr>
        </p:nvSpPr>
        <p:spPr/>
        <p:txBody>
          <a:bodyPr/>
          <a:lstStyle/>
          <a:p>
            <a:fld id="{E623E175-9B52-A249-8B1D-E67F56695E2E}" type="slidenum">
              <a:rPr lang="fr-FR" smtClean="0"/>
              <a:t>21</a:t>
            </a:fld>
            <a:endParaRPr lang="fr-FR"/>
          </a:p>
        </p:txBody>
      </p:sp>
    </p:spTree>
    <p:extLst>
      <p:ext uri="{BB962C8B-B14F-4D97-AF65-F5344CB8AC3E}">
        <p14:creationId xmlns:p14="http://schemas.microsoft.com/office/powerpoint/2010/main" val="196620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Organisation et calendrier</a:t>
            </a:r>
          </a:p>
        </p:txBody>
      </p:sp>
      <p:sp>
        <p:nvSpPr>
          <p:cNvPr id="9" name="ZoneTexte 8"/>
          <p:cNvSpPr txBox="1"/>
          <p:nvPr/>
        </p:nvSpPr>
        <p:spPr>
          <a:xfrm>
            <a:off x="4745217" y="4836353"/>
            <a:ext cx="4217351" cy="369332"/>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rtlCol="0" anchor="ctr" anchorCtr="0">
            <a:spAutoFit/>
          </a:bodyPr>
          <a:lstStyle/>
          <a:p>
            <a:pPr algn="ctr"/>
            <a:r>
              <a:rPr lang="fr-FR" dirty="0"/>
              <a:t>Évaluation 2 dernières heures </a:t>
            </a:r>
            <a:r>
              <a:rPr lang="fr-FR"/>
              <a:t>du module!!</a:t>
            </a:r>
            <a:endParaRPr lang="fr-FR" dirty="0"/>
          </a:p>
        </p:txBody>
      </p:sp>
      <p:sp>
        <p:nvSpPr>
          <p:cNvPr id="3" name="Espace réservé du numéro de diapositive 2"/>
          <p:cNvSpPr>
            <a:spLocks noGrp="1"/>
          </p:cNvSpPr>
          <p:nvPr>
            <p:ph type="sldNum" sz="quarter" idx="12"/>
          </p:nvPr>
        </p:nvSpPr>
        <p:spPr/>
        <p:txBody>
          <a:bodyPr/>
          <a:lstStyle/>
          <a:p>
            <a:fld id="{E623E175-9B52-A249-8B1D-E67F56695E2E}" type="slidenum">
              <a:rPr lang="fr-FR" smtClean="0"/>
              <a:t>3</a:t>
            </a:fld>
            <a:endParaRPr lang="fr-FR"/>
          </a:p>
        </p:txBody>
      </p:sp>
      <p:cxnSp>
        <p:nvCxnSpPr>
          <p:cNvPr id="6" name="Connecteur droit avec flèche 5"/>
          <p:cNvCxnSpPr/>
          <p:nvPr/>
        </p:nvCxnSpPr>
        <p:spPr>
          <a:xfrm flipH="1">
            <a:off x="2279374" y="5021019"/>
            <a:ext cx="2465844" cy="16448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a:srcRect/>
          <a:stretch/>
        </p:blipFill>
        <p:spPr>
          <a:xfrm>
            <a:off x="-37335" y="1231073"/>
            <a:ext cx="2211389" cy="5635823"/>
          </a:xfrm>
          <a:prstGeom prst="rect">
            <a:avLst/>
          </a:prstGeom>
        </p:spPr>
      </p:pic>
    </p:spTree>
    <p:extLst>
      <p:ext uri="{BB962C8B-B14F-4D97-AF65-F5344CB8AC3E}">
        <p14:creationId xmlns:p14="http://schemas.microsoft.com/office/powerpoint/2010/main" val="169630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kern="1200" dirty="0">
                <a:solidFill>
                  <a:schemeClr val="tx1"/>
                </a:solidFill>
                <a:effectLst/>
                <a:latin typeface="+mj-lt"/>
                <a:ea typeface="+mj-ea"/>
                <a:cs typeface="+mj-cs"/>
              </a:rPr>
              <a:t>Une entreprise </a:t>
            </a:r>
            <a:r>
              <a:rPr lang="mr-IN" sz="4400" kern="1200" dirty="0">
                <a:solidFill>
                  <a:schemeClr val="tx1"/>
                </a:solidFill>
                <a:effectLst/>
                <a:latin typeface="+mj-lt"/>
                <a:ea typeface="+mj-ea"/>
                <a:cs typeface="+mj-cs"/>
              </a:rPr>
              <a:t>–</a:t>
            </a:r>
            <a:r>
              <a:rPr lang="fr-FR" sz="4400" kern="1200" dirty="0">
                <a:solidFill>
                  <a:schemeClr val="tx1"/>
                </a:solidFill>
                <a:effectLst/>
                <a:latin typeface="+mj-lt"/>
                <a:ea typeface="+mj-ea"/>
                <a:cs typeface="+mj-cs"/>
              </a:rPr>
              <a:t> Des personnes </a:t>
            </a:r>
            <a:endParaRPr lang="fr-FR" dirty="0"/>
          </a:p>
        </p:txBody>
      </p:sp>
      <p:graphicFrame>
        <p:nvGraphicFramePr>
          <p:cNvPr id="6" name="Espace réservé du contenu 5"/>
          <p:cNvGraphicFramePr>
            <a:graphicFrameLocks noGrp="1"/>
          </p:cNvGraphicFramePr>
          <p:nvPr>
            <p:ph sz="quarter" idx="13"/>
            <p:extLst>
              <p:ext uri="{D42A27DB-BD31-4B8C-83A1-F6EECF244321}">
                <p14:modId xmlns:p14="http://schemas.microsoft.com/office/powerpoint/2010/main" val="1247571822"/>
              </p:ext>
            </p:extLst>
          </p:nvPr>
        </p:nvGraphicFramePr>
        <p:xfrm>
          <a:off x="838200" y="1929719"/>
          <a:ext cx="10515600" cy="4727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numéro de diapositive 2"/>
          <p:cNvSpPr>
            <a:spLocks noGrp="1"/>
          </p:cNvSpPr>
          <p:nvPr>
            <p:ph type="sldNum" sz="quarter" idx="12"/>
          </p:nvPr>
        </p:nvSpPr>
        <p:spPr/>
        <p:txBody>
          <a:bodyPr/>
          <a:lstStyle/>
          <a:p>
            <a:fld id="{E623E175-9B52-A249-8B1D-E67F56695E2E}" type="slidenum">
              <a:rPr lang="fr-FR" smtClean="0"/>
              <a:t>4</a:t>
            </a:fld>
            <a:endParaRPr lang="fr-FR"/>
          </a:p>
        </p:txBody>
      </p:sp>
    </p:spTree>
    <p:extLst>
      <p:ext uri="{BB962C8B-B14F-4D97-AF65-F5344CB8AC3E}">
        <p14:creationId xmlns:p14="http://schemas.microsoft.com/office/powerpoint/2010/main" val="1941035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entreprise </a:t>
            </a:r>
            <a:r>
              <a:rPr lang="mr-IN" dirty="0"/>
              <a:t>–</a:t>
            </a:r>
            <a:r>
              <a:rPr lang="fr-FR" dirty="0"/>
              <a:t> Des locaux</a:t>
            </a:r>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1598324816"/>
              </p:ext>
            </p:extLst>
          </p:nvPr>
        </p:nvGraphicFramePr>
        <p:xfrm>
          <a:off x="457200" y="2034541"/>
          <a:ext cx="10820400" cy="3802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numéro de diapositive 2"/>
          <p:cNvSpPr>
            <a:spLocks noGrp="1"/>
          </p:cNvSpPr>
          <p:nvPr>
            <p:ph type="sldNum" sz="quarter" idx="12"/>
          </p:nvPr>
        </p:nvSpPr>
        <p:spPr/>
        <p:txBody>
          <a:bodyPr/>
          <a:lstStyle/>
          <a:p>
            <a:fld id="{E623E175-9B52-A249-8B1D-E67F56695E2E}" type="slidenum">
              <a:rPr lang="fr-FR" smtClean="0"/>
              <a:t>5</a:t>
            </a:fld>
            <a:endParaRPr lang="fr-FR"/>
          </a:p>
        </p:txBody>
      </p:sp>
    </p:spTree>
    <p:extLst>
      <p:ext uri="{BB962C8B-B14F-4D97-AF65-F5344CB8AC3E}">
        <p14:creationId xmlns:p14="http://schemas.microsoft.com/office/powerpoint/2010/main" val="1506014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entreprise </a:t>
            </a:r>
            <a:r>
              <a:rPr lang="mr-IN" dirty="0"/>
              <a:t>–</a:t>
            </a:r>
            <a:r>
              <a:rPr lang="fr-FR" dirty="0"/>
              <a:t> Des</a:t>
            </a:r>
            <a:r>
              <a:rPr lang="fr-FR" baseline="0" dirty="0"/>
              <a:t> moyens de production</a:t>
            </a:r>
            <a:endParaRPr lang="fr-FR" dirty="0"/>
          </a:p>
        </p:txBody>
      </p:sp>
      <p:pic>
        <p:nvPicPr>
          <p:cNvPr id="4" name="Espace réservé du contenu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78909" y="1847927"/>
            <a:ext cx="7822630" cy="4351338"/>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8620" y="1905173"/>
            <a:ext cx="3345180" cy="4572000"/>
          </a:xfrm>
          <a:prstGeom prst="rect">
            <a:avLst/>
          </a:prstGeom>
        </p:spPr>
      </p:pic>
      <p:sp>
        <p:nvSpPr>
          <p:cNvPr id="3" name="Espace réservé du numéro de diapositive 2"/>
          <p:cNvSpPr>
            <a:spLocks noGrp="1"/>
          </p:cNvSpPr>
          <p:nvPr>
            <p:ph type="sldNum" sz="quarter" idx="12"/>
          </p:nvPr>
        </p:nvSpPr>
        <p:spPr/>
        <p:txBody>
          <a:bodyPr/>
          <a:lstStyle/>
          <a:p>
            <a:fld id="{E623E175-9B52-A249-8B1D-E67F56695E2E}" type="slidenum">
              <a:rPr lang="fr-FR" smtClean="0"/>
              <a:t>6</a:t>
            </a:fld>
            <a:endParaRPr lang="fr-FR"/>
          </a:p>
        </p:txBody>
      </p:sp>
    </p:spTree>
    <p:extLst>
      <p:ext uri="{BB962C8B-B14F-4D97-AF65-F5344CB8AC3E}">
        <p14:creationId xmlns:p14="http://schemas.microsoft.com/office/powerpoint/2010/main" val="1553953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entreprise </a:t>
            </a:r>
            <a:r>
              <a:rPr lang="mr-IN" dirty="0"/>
              <a:t>–</a:t>
            </a:r>
            <a:r>
              <a:rPr lang="fr-FR" dirty="0"/>
              <a:t> De l’Ingénierie</a:t>
            </a:r>
          </a:p>
        </p:txBody>
      </p:sp>
      <p:graphicFrame>
        <p:nvGraphicFramePr>
          <p:cNvPr id="4" name="Diagramme 3"/>
          <p:cNvGraphicFramePr/>
          <p:nvPr>
            <p:extLst>
              <p:ext uri="{D42A27DB-BD31-4B8C-83A1-F6EECF244321}">
                <p14:modId xmlns:p14="http://schemas.microsoft.com/office/powerpoint/2010/main" val="1701676287"/>
              </p:ext>
            </p:extLst>
          </p:nvPr>
        </p:nvGraphicFramePr>
        <p:xfrm>
          <a:off x="2054302" y="143334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numéro de diapositive 2"/>
          <p:cNvSpPr>
            <a:spLocks noGrp="1"/>
          </p:cNvSpPr>
          <p:nvPr>
            <p:ph type="sldNum" sz="quarter" idx="12"/>
          </p:nvPr>
        </p:nvSpPr>
        <p:spPr/>
        <p:txBody>
          <a:bodyPr/>
          <a:lstStyle/>
          <a:p>
            <a:fld id="{E623E175-9B52-A249-8B1D-E67F56695E2E}" type="slidenum">
              <a:rPr lang="fr-FR" smtClean="0"/>
              <a:t>7</a:t>
            </a:fld>
            <a:endParaRPr lang="fr-FR"/>
          </a:p>
        </p:txBody>
      </p:sp>
    </p:spTree>
    <p:extLst>
      <p:ext uri="{BB962C8B-B14F-4D97-AF65-F5344CB8AC3E}">
        <p14:creationId xmlns:p14="http://schemas.microsoft.com/office/powerpoint/2010/main" val="503340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entreprise </a:t>
            </a:r>
            <a:r>
              <a:rPr lang="mr-IN" dirty="0"/>
              <a:t>–</a:t>
            </a:r>
            <a:r>
              <a:rPr lang="fr-FR" dirty="0"/>
              <a:t> Des relations</a:t>
            </a:r>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2072776196"/>
              </p:ext>
            </p:extLst>
          </p:nvPr>
        </p:nvGraphicFramePr>
        <p:xfrm>
          <a:off x="914400" y="2366963"/>
          <a:ext cx="10363200" cy="3424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numéro de diapositive 2"/>
          <p:cNvSpPr>
            <a:spLocks noGrp="1"/>
          </p:cNvSpPr>
          <p:nvPr>
            <p:ph type="sldNum" sz="quarter" idx="12"/>
          </p:nvPr>
        </p:nvSpPr>
        <p:spPr/>
        <p:txBody>
          <a:bodyPr/>
          <a:lstStyle/>
          <a:p>
            <a:fld id="{E623E175-9B52-A249-8B1D-E67F56695E2E}" type="slidenum">
              <a:rPr lang="fr-FR" smtClean="0"/>
              <a:t>8</a:t>
            </a:fld>
            <a:endParaRPr lang="fr-FR"/>
          </a:p>
        </p:txBody>
      </p:sp>
    </p:spTree>
    <p:extLst>
      <p:ext uri="{BB962C8B-B14F-4D97-AF65-F5344CB8AC3E}">
        <p14:creationId xmlns:p14="http://schemas.microsoft.com/office/powerpoint/2010/main" val="1494590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0" marR="0" indent="0" algn="l" defTabSz="914400" rtl="0" eaLnBrk="1" fontAlgn="auto" latinLnBrk="0" hangingPunct="1">
              <a:lnSpc>
                <a:spcPct val="90000"/>
              </a:lnSpc>
              <a:spcBef>
                <a:spcPct val="0"/>
              </a:spcBef>
              <a:spcAft>
                <a:spcPts val="0"/>
              </a:spcAft>
              <a:buClrTx/>
              <a:buSzTx/>
              <a:buFontTx/>
              <a:buNone/>
              <a:tabLst/>
              <a:defRPr/>
            </a:pPr>
            <a:r>
              <a:rPr lang="fr-FR" sz="4400" dirty="0"/>
              <a:t>Une </a:t>
            </a:r>
            <a:r>
              <a:rPr lang="fr-FR" sz="4400" kern="1200" dirty="0">
                <a:solidFill>
                  <a:schemeClr val="tx1"/>
                </a:solidFill>
                <a:effectLst/>
              </a:rPr>
              <a:t>entreprise</a:t>
            </a:r>
            <a:r>
              <a:rPr lang="fr-FR" sz="4400" kern="1200" baseline="0" dirty="0">
                <a:solidFill>
                  <a:schemeClr val="tx1"/>
                </a:solidFill>
                <a:effectLst/>
              </a:rPr>
              <a:t> </a:t>
            </a:r>
            <a:r>
              <a:rPr lang="mr-IN" sz="4400" kern="1200" baseline="0" dirty="0">
                <a:solidFill>
                  <a:schemeClr val="tx1"/>
                </a:solidFill>
                <a:effectLst/>
              </a:rPr>
              <a:t>–</a:t>
            </a:r>
            <a:r>
              <a:rPr lang="fr-FR" sz="4400" kern="1200" baseline="0" dirty="0">
                <a:solidFill>
                  <a:schemeClr val="tx1"/>
                </a:solidFill>
                <a:effectLst/>
              </a:rPr>
              <a:t> Une </a:t>
            </a:r>
            <a:r>
              <a:rPr lang="fr-FR" sz="4400" dirty="0"/>
              <a:t>Identité</a:t>
            </a:r>
          </a:p>
        </p:txBody>
      </p:sp>
      <p:sp>
        <p:nvSpPr>
          <p:cNvPr id="3" name="Espace réservé du contenu 2"/>
          <p:cNvSpPr>
            <a:spLocks noGrp="1"/>
          </p:cNvSpPr>
          <p:nvPr>
            <p:ph sz="quarter" idx="13"/>
          </p:nvPr>
        </p:nvSpPr>
        <p:spPr/>
        <p:txBody>
          <a:bodyPr>
            <a:normAutofit fontScale="55000" lnSpcReduction="20000"/>
          </a:bodyPr>
          <a:lstStyle/>
          <a:p>
            <a:r>
              <a:rPr lang="fr-FR" dirty="0"/>
              <a:t>Un nom commercial (Amazon)</a:t>
            </a:r>
          </a:p>
          <a:p>
            <a:r>
              <a:rPr lang="fr-FR" dirty="0"/>
              <a:t>Un </a:t>
            </a:r>
            <a:r>
              <a:rPr lang="fr-FR" dirty="0">
                <a:hlinkClick r:id="rId2" action="ppaction://hlinksldjump"/>
              </a:rPr>
              <a:t>logo</a:t>
            </a:r>
            <a:r>
              <a:rPr lang="fr-FR" dirty="0"/>
              <a:t> (Apple)</a:t>
            </a:r>
          </a:p>
          <a:p>
            <a:r>
              <a:rPr lang="fr-FR" dirty="0"/>
              <a:t>Des produits (Ferrari)</a:t>
            </a:r>
          </a:p>
          <a:p>
            <a:r>
              <a:rPr lang="fr-FR" dirty="0"/>
              <a:t>Une </a:t>
            </a:r>
            <a:r>
              <a:rPr lang="fr-FR" dirty="0">
                <a:hlinkClick r:id="rId3" action="ppaction://hlinksldjump"/>
              </a:rPr>
              <a:t>charte graphique</a:t>
            </a:r>
            <a:r>
              <a:rPr lang="fr-FR" dirty="0"/>
              <a:t> (Offices du tourisme de France)</a:t>
            </a:r>
          </a:p>
          <a:p>
            <a:r>
              <a:rPr lang="fr-FR" dirty="0"/>
              <a:t>Un dirigeant (Bill Gates/Steve Jobs)</a:t>
            </a:r>
          </a:p>
          <a:p>
            <a:r>
              <a:rPr lang="fr-FR" dirty="0"/>
              <a:t>Une histoire (Renault)</a:t>
            </a:r>
          </a:p>
          <a:p>
            <a:r>
              <a:rPr lang="fr-FR" dirty="0"/>
              <a:t>Une </a:t>
            </a:r>
            <a:r>
              <a:rPr lang="fr-FR" dirty="0">
                <a:hlinkClick r:id="rId4" action="ppaction://hlinksldjump"/>
              </a:rPr>
              <a:t>culture</a:t>
            </a:r>
            <a:r>
              <a:rPr lang="fr-FR" dirty="0"/>
              <a:t> (Coca-cola)</a:t>
            </a:r>
          </a:p>
          <a:p>
            <a:r>
              <a:rPr lang="fr-FR" dirty="0"/>
              <a:t>Une influence sur le monde (Google)</a:t>
            </a:r>
          </a:p>
          <a:p>
            <a:r>
              <a:rPr lang="fr-FR" dirty="0"/>
              <a:t>Un </a:t>
            </a:r>
            <a:r>
              <a:rPr lang="fr-FR" dirty="0">
                <a:hlinkClick r:id="rId5" action="ppaction://hlinksldjump"/>
              </a:rPr>
              <a:t>mode de fonctionnement </a:t>
            </a:r>
            <a:r>
              <a:rPr lang="fr-FR" dirty="0"/>
              <a:t>(Motorola/Toyota/Leclerc)</a:t>
            </a:r>
          </a:p>
          <a:p>
            <a:r>
              <a:rPr lang="fr-FR" dirty="0"/>
              <a:t>Une « organisation » (</a:t>
            </a:r>
            <a:r>
              <a:rPr lang="fr-FR" dirty="0" err="1"/>
              <a:t>chaebols</a:t>
            </a:r>
            <a:r>
              <a:rPr lang="fr-FR" dirty="0"/>
              <a:t> : Samsung, Hyundai, LG)</a:t>
            </a:r>
          </a:p>
          <a:p>
            <a:r>
              <a:rPr lang="fr-FR" dirty="0"/>
              <a:t>Des valeurs..</a:t>
            </a:r>
          </a:p>
        </p:txBody>
      </p:sp>
      <p:sp>
        <p:nvSpPr>
          <p:cNvPr id="4" name="Espace réservé du numéro de diapositive 3"/>
          <p:cNvSpPr>
            <a:spLocks noGrp="1"/>
          </p:cNvSpPr>
          <p:nvPr>
            <p:ph type="sldNum" sz="quarter" idx="12"/>
          </p:nvPr>
        </p:nvSpPr>
        <p:spPr/>
        <p:txBody>
          <a:bodyPr/>
          <a:lstStyle/>
          <a:p>
            <a:fld id="{E623E175-9B52-A249-8B1D-E67F56695E2E}" type="slidenum">
              <a:rPr lang="fr-FR" smtClean="0"/>
              <a:t>9</a:t>
            </a:fld>
            <a:endParaRPr lang="fr-FR"/>
          </a:p>
        </p:txBody>
      </p:sp>
    </p:spTree>
    <p:extLst>
      <p:ext uri="{BB962C8B-B14F-4D97-AF65-F5344CB8AC3E}">
        <p14:creationId xmlns:p14="http://schemas.microsoft.com/office/powerpoint/2010/main" val="55225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695</TotalTime>
  <Words>1241</Words>
  <Application>Microsoft Office PowerPoint</Application>
  <PresentationFormat>Grand écran</PresentationFormat>
  <Paragraphs>159</Paragraphs>
  <Slides>21</Slides>
  <Notes>5</Notes>
  <HiddenSlides>4</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Calibri</vt:lpstr>
      <vt:lpstr>Tw Cen MT</vt:lpstr>
      <vt:lpstr>Ronds dans l’eau</vt:lpstr>
      <vt:lpstr>GEA FC M3202</vt:lpstr>
      <vt:lpstr>Objectifs du module</vt:lpstr>
      <vt:lpstr>Organisation et calendrier</vt:lpstr>
      <vt:lpstr>Une entreprise – Des personnes </vt:lpstr>
      <vt:lpstr>Une entreprise – Des locaux</vt:lpstr>
      <vt:lpstr>Une entreprise – Des moyens de production</vt:lpstr>
      <vt:lpstr>Une entreprise – De l’Ingénierie</vt:lpstr>
      <vt:lpstr>Une entreprise – Des relations</vt:lpstr>
      <vt:lpstr>Une entreprise – Une Identité</vt:lpstr>
      <vt:lpstr>Identité et Logo</vt:lpstr>
      <vt:lpstr>Identité et culture</vt:lpstr>
      <vt:lpstr>Identité et charte graphique</vt:lpstr>
      <vt:lpstr>Identité et mode de fonctionnement</vt:lpstr>
      <vt:lpstr>Système d’Information ?</vt:lpstr>
      <vt:lpstr>Quelle(s) information(s)</vt:lpstr>
      <vt:lpstr>Information ⥋ INTERNET</vt:lpstr>
      <vt:lpstr>Étude de cas 1</vt:lpstr>
      <vt:lpstr>Étude de cas 2</vt:lpstr>
      <vt:lpstr>Étude de cas 3</vt:lpstr>
      <vt:lpstr>Étude de cas 4</vt:lpstr>
      <vt:lpstr>Étude de cas 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GEA FC M3202</dc:title>
  <dc:creator>Utilisateur de Microsoft Office</dc:creator>
  <cp:lastModifiedBy>THIERRY BAUSER</cp:lastModifiedBy>
  <cp:revision>50</cp:revision>
  <cp:lastPrinted>2017-02-15T09:11:32Z</cp:lastPrinted>
  <dcterms:created xsi:type="dcterms:W3CDTF">2017-02-08T16:34:43Z</dcterms:created>
  <dcterms:modified xsi:type="dcterms:W3CDTF">2021-01-21T21:16:51Z</dcterms:modified>
</cp:coreProperties>
</file>